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44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35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8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1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28010" y="2459646"/>
            <a:ext cx="3456384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en-AU" sz="4000" b="1" dirty="0">
                <a:solidFill>
                  <a:srgbClr val="8064A2">
                    <a:lumMod val="50000"/>
                  </a:srgbClr>
                </a:solidFill>
                <a:latin typeface="Bodoni MT" pitchFamily="18" charset="0"/>
              </a:rPr>
              <a:t>Name</a:t>
            </a:r>
          </a:p>
          <a:p>
            <a:pPr marL="0" indent="0" defTabSz="914377"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</a:rPr>
              <a:t>School</a:t>
            </a:r>
          </a:p>
          <a:p>
            <a:pPr marL="0" indent="0" defTabSz="914377"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</a:rPr>
              <a:t>Faculty</a:t>
            </a:r>
          </a:p>
          <a:p>
            <a:pPr marL="0" indent="0" defTabSz="914377">
              <a:buNone/>
            </a:pPr>
            <a:r>
              <a:rPr lang="en-AU" sz="2000" dirty="0">
                <a:solidFill>
                  <a:prstClr val="black"/>
                </a:solidFill>
                <a:latin typeface="Calibri"/>
              </a:rPr>
              <a:t>University</a:t>
            </a:r>
          </a:p>
          <a:p>
            <a:pPr marL="0" indent="0" defTabSz="914377">
              <a:buNone/>
            </a:pPr>
            <a:r>
              <a:rPr lang="en-AU" sz="2000" b="1" i="1" dirty="0">
                <a:solidFill>
                  <a:prstClr val="black"/>
                </a:solidFill>
                <a:latin typeface="Calibri"/>
              </a:rPr>
              <a:t>3MT Title</a:t>
            </a:r>
          </a:p>
        </p:txBody>
      </p:sp>
      <p:pic>
        <p:nvPicPr>
          <p:cNvPr id="3" name="Picture 2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65629702-5D6E-582A-0188-0BF78C39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8" y="101600"/>
            <a:ext cx="2812118" cy="12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189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Bodoni MT</vt:lpstr>
      <vt:lpstr>Calibri</vt:lpstr>
      <vt:lpstr>Custom Design</vt:lpstr>
      <vt:lpstr>PowerPoint Presentation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Smith</dc:creator>
  <cp:lastModifiedBy>Emma Landy</cp:lastModifiedBy>
  <cp:revision>3</cp:revision>
  <dcterms:created xsi:type="dcterms:W3CDTF">2020-04-20T23:54:51Z</dcterms:created>
  <dcterms:modified xsi:type="dcterms:W3CDTF">2023-05-30T00:53:52Z</dcterms:modified>
</cp:coreProperties>
</file>