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1" r:id="rId3"/>
    <p:sldId id="262" r:id="rId4"/>
    <p:sldId id="256"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96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01" d="100"/>
          <a:sy n="101" d="100"/>
        </p:scale>
        <p:origin x="132"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F0FB-79FC-4BAA-A961-3C241FB062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47A7C59-A131-4263-8DCF-16624A7D8D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F9D3D82-1CE0-43F8-A51B-F5B73112B088}"/>
              </a:ext>
            </a:extLst>
          </p:cNvPr>
          <p:cNvSpPr>
            <a:spLocks noGrp="1"/>
          </p:cNvSpPr>
          <p:nvPr>
            <p:ph type="dt" sz="half" idx="10"/>
          </p:nvPr>
        </p:nvSpPr>
        <p:spPr/>
        <p:txBody>
          <a:bodyPr/>
          <a:lstStyle/>
          <a:p>
            <a:fld id="{B5B3206D-11A3-4CF6-BD24-1E9CA7CB78E3}" type="datetimeFigureOut">
              <a:rPr lang="en-AU" smtClean="0"/>
              <a:t>7/08/2020</a:t>
            </a:fld>
            <a:endParaRPr lang="en-AU"/>
          </a:p>
        </p:txBody>
      </p:sp>
      <p:sp>
        <p:nvSpPr>
          <p:cNvPr id="5" name="Footer Placeholder 4">
            <a:extLst>
              <a:ext uri="{FF2B5EF4-FFF2-40B4-BE49-F238E27FC236}">
                <a16:creationId xmlns:a16="http://schemas.microsoft.com/office/drawing/2014/main" id="{2DB1F091-0F78-4CBB-A3A9-8BC05FFDFE5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21366C7-A891-4B3B-A795-92EA52C515BF}"/>
              </a:ext>
            </a:extLst>
          </p:cNvPr>
          <p:cNvSpPr>
            <a:spLocks noGrp="1"/>
          </p:cNvSpPr>
          <p:nvPr>
            <p:ph type="sldNum" sz="quarter" idx="12"/>
          </p:nvPr>
        </p:nvSpPr>
        <p:spPr/>
        <p:txBody>
          <a:bodyPr/>
          <a:lstStyle/>
          <a:p>
            <a:fld id="{F2364363-BDBF-486E-B59C-9E382BD86AD7}" type="slidenum">
              <a:rPr lang="en-AU" smtClean="0"/>
              <a:t>‹#›</a:t>
            </a:fld>
            <a:endParaRPr lang="en-AU"/>
          </a:p>
        </p:txBody>
      </p:sp>
    </p:spTree>
    <p:extLst>
      <p:ext uri="{BB962C8B-B14F-4D97-AF65-F5344CB8AC3E}">
        <p14:creationId xmlns:p14="http://schemas.microsoft.com/office/powerpoint/2010/main" val="16218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3BF3-51A4-431D-B502-E386C86C15E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288F23D-FD16-44D2-8485-A237CD76AD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0A838FA-9298-4493-9900-E2EBD1791891}"/>
              </a:ext>
            </a:extLst>
          </p:cNvPr>
          <p:cNvSpPr>
            <a:spLocks noGrp="1"/>
          </p:cNvSpPr>
          <p:nvPr>
            <p:ph type="dt" sz="half" idx="10"/>
          </p:nvPr>
        </p:nvSpPr>
        <p:spPr/>
        <p:txBody>
          <a:bodyPr/>
          <a:lstStyle/>
          <a:p>
            <a:fld id="{B5B3206D-11A3-4CF6-BD24-1E9CA7CB78E3}" type="datetimeFigureOut">
              <a:rPr lang="en-AU" smtClean="0"/>
              <a:t>7/08/2020</a:t>
            </a:fld>
            <a:endParaRPr lang="en-AU"/>
          </a:p>
        </p:txBody>
      </p:sp>
      <p:sp>
        <p:nvSpPr>
          <p:cNvPr id="5" name="Footer Placeholder 4">
            <a:extLst>
              <a:ext uri="{FF2B5EF4-FFF2-40B4-BE49-F238E27FC236}">
                <a16:creationId xmlns:a16="http://schemas.microsoft.com/office/drawing/2014/main" id="{07770B00-D49D-4872-A432-2EAC84DF9F1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8C7B5B9-1B6A-4B10-8E0A-DC01564F56D0}"/>
              </a:ext>
            </a:extLst>
          </p:cNvPr>
          <p:cNvSpPr>
            <a:spLocks noGrp="1"/>
          </p:cNvSpPr>
          <p:nvPr>
            <p:ph type="sldNum" sz="quarter" idx="12"/>
          </p:nvPr>
        </p:nvSpPr>
        <p:spPr/>
        <p:txBody>
          <a:bodyPr/>
          <a:lstStyle/>
          <a:p>
            <a:fld id="{F2364363-BDBF-486E-B59C-9E382BD86AD7}" type="slidenum">
              <a:rPr lang="en-AU" smtClean="0"/>
              <a:t>‹#›</a:t>
            </a:fld>
            <a:endParaRPr lang="en-AU"/>
          </a:p>
        </p:txBody>
      </p:sp>
    </p:spTree>
    <p:extLst>
      <p:ext uri="{BB962C8B-B14F-4D97-AF65-F5344CB8AC3E}">
        <p14:creationId xmlns:p14="http://schemas.microsoft.com/office/powerpoint/2010/main" val="41776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39A660-DAB3-4A9A-9FEB-0E7387130F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EB430D8-FF10-4158-BD3D-9DAC53213D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1770B6E-3E95-496F-AEE1-2098579FA291}"/>
              </a:ext>
            </a:extLst>
          </p:cNvPr>
          <p:cNvSpPr>
            <a:spLocks noGrp="1"/>
          </p:cNvSpPr>
          <p:nvPr>
            <p:ph type="dt" sz="half" idx="10"/>
          </p:nvPr>
        </p:nvSpPr>
        <p:spPr/>
        <p:txBody>
          <a:bodyPr/>
          <a:lstStyle/>
          <a:p>
            <a:fld id="{B5B3206D-11A3-4CF6-BD24-1E9CA7CB78E3}" type="datetimeFigureOut">
              <a:rPr lang="en-AU" smtClean="0"/>
              <a:t>7/08/2020</a:t>
            </a:fld>
            <a:endParaRPr lang="en-AU"/>
          </a:p>
        </p:txBody>
      </p:sp>
      <p:sp>
        <p:nvSpPr>
          <p:cNvPr id="5" name="Footer Placeholder 4">
            <a:extLst>
              <a:ext uri="{FF2B5EF4-FFF2-40B4-BE49-F238E27FC236}">
                <a16:creationId xmlns:a16="http://schemas.microsoft.com/office/drawing/2014/main" id="{4FBAE4F8-ABE1-45E6-B100-DB851E4B0A9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BEC9FBE-6C91-4DE1-9F22-8AFC9A582600}"/>
              </a:ext>
            </a:extLst>
          </p:cNvPr>
          <p:cNvSpPr>
            <a:spLocks noGrp="1"/>
          </p:cNvSpPr>
          <p:nvPr>
            <p:ph type="sldNum" sz="quarter" idx="12"/>
          </p:nvPr>
        </p:nvSpPr>
        <p:spPr/>
        <p:txBody>
          <a:bodyPr/>
          <a:lstStyle/>
          <a:p>
            <a:fld id="{F2364363-BDBF-486E-B59C-9E382BD86AD7}" type="slidenum">
              <a:rPr lang="en-AU" smtClean="0"/>
              <a:t>‹#›</a:t>
            </a:fld>
            <a:endParaRPr lang="en-AU"/>
          </a:p>
        </p:txBody>
      </p:sp>
    </p:spTree>
    <p:extLst>
      <p:ext uri="{BB962C8B-B14F-4D97-AF65-F5344CB8AC3E}">
        <p14:creationId xmlns:p14="http://schemas.microsoft.com/office/powerpoint/2010/main" val="2115728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2C3F3DE-2DD8-4112-B79A-41E992025D67}" type="datetimeFigureOut">
              <a:rPr lang="en-AU" smtClean="0"/>
              <a:t>7/08/2020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DAF967-8A4A-4804-B31D-1FF33DB2A451}" type="slidenum">
              <a:rPr lang="en-AU" smtClean="0"/>
              <a:t>‹#›</a:t>
            </a:fld>
            <a:endParaRPr lang="en-AU"/>
          </a:p>
        </p:txBody>
      </p:sp>
    </p:spTree>
    <p:extLst>
      <p:ext uri="{BB962C8B-B14F-4D97-AF65-F5344CB8AC3E}">
        <p14:creationId xmlns:p14="http://schemas.microsoft.com/office/powerpoint/2010/main" val="2523376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2C3F3DE-2DD8-4112-B79A-41E992025D67}" type="datetimeFigureOut">
              <a:rPr lang="en-AU" smtClean="0"/>
              <a:t>7/08/2020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DAF967-8A4A-4804-B31D-1FF33DB2A451}" type="slidenum">
              <a:rPr lang="en-AU" smtClean="0"/>
              <a:t>‹#›</a:t>
            </a:fld>
            <a:endParaRPr lang="en-AU"/>
          </a:p>
        </p:txBody>
      </p:sp>
    </p:spTree>
    <p:extLst>
      <p:ext uri="{BB962C8B-B14F-4D97-AF65-F5344CB8AC3E}">
        <p14:creationId xmlns:p14="http://schemas.microsoft.com/office/powerpoint/2010/main" val="1971066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C3F3DE-2DD8-4112-B79A-41E992025D67}" type="datetimeFigureOut">
              <a:rPr lang="en-AU" smtClean="0"/>
              <a:t>7/08/2020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DAF967-8A4A-4804-B31D-1FF33DB2A451}" type="slidenum">
              <a:rPr lang="en-AU" smtClean="0"/>
              <a:t>‹#›</a:t>
            </a:fld>
            <a:endParaRPr lang="en-AU"/>
          </a:p>
        </p:txBody>
      </p:sp>
    </p:spTree>
    <p:extLst>
      <p:ext uri="{BB962C8B-B14F-4D97-AF65-F5344CB8AC3E}">
        <p14:creationId xmlns:p14="http://schemas.microsoft.com/office/powerpoint/2010/main" val="760410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2C3F3DE-2DD8-4112-B79A-41E992025D67}" type="datetimeFigureOut">
              <a:rPr lang="en-AU" smtClean="0"/>
              <a:t>7/08/2020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DAF967-8A4A-4804-B31D-1FF33DB2A451}" type="slidenum">
              <a:rPr lang="en-AU" smtClean="0"/>
              <a:t>‹#›</a:t>
            </a:fld>
            <a:endParaRPr lang="en-AU"/>
          </a:p>
        </p:txBody>
      </p:sp>
    </p:spTree>
    <p:extLst>
      <p:ext uri="{BB962C8B-B14F-4D97-AF65-F5344CB8AC3E}">
        <p14:creationId xmlns:p14="http://schemas.microsoft.com/office/powerpoint/2010/main" val="4165256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2C3F3DE-2DD8-4112-B79A-41E992025D67}" type="datetimeFigureOut">
              <a:rPr lang="en-AU" smtClean="0"/>
              <a:t>7/08/2020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2DAF967-8A4A-4804-B31D-1FF33DB2A451}" type="slidenum">
              <a:rPr lang="en-AU" smtClean="0"/>
              <a:t>‹#›</a:t>
            </a:fld>
            <a:endParaRPr lang="en-AU"/>
          </a:p>
        </p:txBody>
      </p:sp>
    </p:spTree>
    <p:extLst>
      <p:ext uri="{BB962C8B-B14F-4D97-AF65-F5344CB8AC3E}">
        <p14:creationId xmlns:p14="http://schemas.microsoft.com/office/powerpoint/2010/main" val="3235054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2C3F3DE-2DD8-4112-B79A-41E992025D67}" type="datetimeFigureOut">
              <a:rPr lang="en-AU" smtClean="0"/>
              <a:t>7/08/2020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2DAF967-8A4A-4804-B31D-1FF33DB2A451}" type="slidenum">
              <a:rPr lang="en-AU" smtClean="0"/>
              <a:t>‹#›</a:t>
            </a:fld>
            <a:endParaRPr lang="en-AU"/>
          </a:p>
        </p:txBody>
      </p:sp>
    </p:spTree>
    <p:extLst>
      <p:ext uri="{BB962C8B-B14F-4D97-AF65-F5344CB8AC3E}">
        <p14:creationId xmlns:p14="http://schemas.microsoft.com/office/powerpoint/2010/main" val="3873453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3F3DE-2DD8-4112-B79A-41E992025D67}" type="datetimeFigureOut">
              <a:rPr lang="en-AU" smtClean="0"/>
              <a:t>7/08/2020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2DAF967-8A4A-4804-B31D-1FF33DB2A451}" type="slidenum">
              <a:rPr lang="en-AU" smtClean="0"/>
              <a:t>‹#›</a:t>
            </a:fld>
            <a:endParaRPr lang="en-AU"/>
          </a:p>
        </p:txBody>
      </p:sp>
    </p:spTree>
    <p:extLst>
      <p:ext uri="{BB962C8B-B14F-4D97-AF65-F5344CB8AC3E}">
        <p14:creationId xmlns:p14="http://schemas.microsoft.com/office/powerpoint/2010/main" val="1153997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C3F3DE-2DD8-4112-B79A-41E992025D67}" type="datetimeFigureOut">
              <a:rPr lang="en-AU" smtClean="0"/>
              <a:t>7/08/2020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DAF967-8A4A-4804-B31D-1FF33DB2A451}" type="slidenum">
              <a:rPr lang="en-AU" smtClean="0"/>
              <a:t>‹#›</a:t>
            </a:fld>
            <a:endParaRPr lang="en-AU"/>
          </a:p>
        </p:txBody>
      </p:sp>
    </p:spTree>
    <p:extLst>
      <p:ext uri="{BB962C8B-B14F-4D97-AF65-F5344CB8AC3E}">
        <p14:creationId xmlns:p14="http://schemas.microsoft.com/office/powerpoint/2010/main" val="21424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8D33-ADA9-4478-BC39-A883915AD63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FA6EF68-25F0-493F-ADE2-DC1F078FEE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124340C-35E1-4DC9-AA46-25FD9AE25040}"/>
              </a:ext>
            </a:extLst>
          </p:cNvPr>
          <p:cNvSpPr>
            <a:spLocks noGrp="1"/>
          </p:cNvSpPr>
          <p:nvPr>
            <p:ph type="dt" sz="half" idx="10"/>
          </p:nvPr>
        </p:nvSpPr>
        <p:spPr/>
        <p:txBody>
          <a:bodyPr/>
          <a:lstStyle/>
          <a:p>
            <a:fld id="{B5B3206D-11A3-4CF6-BD24-1E9CA7CB78E3}" type="datetimeFigureOut">
              <a:rPr lang="en-AU" smtClean="0"/>
              <a:t>7/08/2020</a:t>
            </a:fld>
            <a:endParaRPr lang="en-AU"/>
          </a:p>
        </p:txBody>
      </p:sp>
      <p:sp>
        <p:nvSpPr>
          <p:cNvPr id="5" name="Footer Placeholder 4">
            <a:extLst>
              <a:ext uri="{FF2B5EF4-FFF2-40B4-BE49-F238E27FC236}">
                <a16:creationId xmlns:a16="http://schemas.microsoft.com/office/drawing/2014/main" id="{61CDB4B4-E6D2-429E-AB19-7619A6B9DF3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4FED44-8C9D-421D-BE11-2B77F2773720}"/>
              </a:ext>
            </a:extLst>
          </p:cNvPr>
          <p:cNvSpPr>
            <a:spLocks noGrp="1"/>
          </p:cNvSpPr>
          <p:nvPr>
            <p:ph type="sldNum" sz="quarter" idx="12"/>
          </p:nvPr>
        </p:nvSpPr>
        <p:spPr/>
        <p:txBody>
          <a:bodyPr/>
          <a:lstStyle/>
          <a:p>
            <a:fld id="{F2364363-BDBF-486E-B59C-9E382BD86AD7}" type="slidenum">
              <a:rPr lang="en-AU" smtClean="0"/>
              <a:t>‹#›</a:t>
            </a:fld>
            <a:endParaRPr lang="en-AU"/>
          </a:p>
        </p:txBody>
      </p:sp>
    </p:spTree>
    <p:extLst>
      <p:ext uri="{BB962C8B-B14F-4D97-AF65-F5344CB8AC3E}">
        <p14:creationId xmlns:p14="http://schemas.microsoft.com/office/powerpoint/2010/main" val="100500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C3F3DE-2DD8-4112-B79A-41E992025D67}" type="datetimeFigureOut">
              <a:rPr lang="en-AU" smtClean="0"/>
              <a:t>7/08/2020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2DAF967-8A4A-4804-B31D-1FF33DB2A451}" type="slidenum">
              <a:rPr lang="en-AU" smtClean="0"/>
              <a:t>‹#›</a:t>
            </a:fld>
            <a:endParaRPr lang="en-AU"/>
          </a:p>
        </p:txBody>
      </p:sp>
    </p:spTree>
    <p:extLst>
      <p:ext uri="{BB962C8B-B14F-4D97-AF65-F5344CB8AC3E}">
        <p14:creationId xmlns:p14="http://schemas.microsoft.com/office/powerpoint/2010/main" val="3548653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2C3F3DE-2DD8-4112-B79A-41E992025D67}" type="datetimeFigureOut">
              <a:rPr lang="en-AU" smtClean="0"/>
              <a:t>7/08/2020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DAF967-8A4A-4804-B31D-1FF33DB2A451}" type="slidenum">
              <a:rPr lang="en-AU" smtClean="0"/>
              <a:t>‹#›</a:t>
            </a:fld>
            <a:endParaRPr lang="en-AU"/>
          </a:p>
        </p:txBody>
      </p:sp>
    </p:spTree>
    <p:extLst>
      <p:ext uri="{BB962C8B-B14F-4D97-AF65-F5344CB8AC3E}">
        <p14:creationId xmlns:p14="http://schemas.microsoft.com/office/powerpoint/2010/main" val="2666025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2C3F3DE-2DD8-4112-B79A-41E992025D67}" type="datetimeFigureOut">
              <a:rPr lang="en-AU" smtClean="0"/>
              <a:t>7/08/2020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2DAF967-8A4A-4804-B31D-1FF33DB2A451}" type="slidenum">
              <a:rPr lang="en-AU" smtClean="0"/>
              <a:t>‹#›</a:t>
            </a:fld>
            <a:endParaRPr lang="en-AU"/>
          </a:p>
        </p:txBody>
      </p:sp>
    </p:spTree>
    <p:extLst>
      <p:ext uri="{BB962C8B-B14F-4D97-AF65-F5344CB8AC3E}">
        <p14:creationId xmlns:p14="http://schemas.microsoft.com/office/powerpoint/2010/main" val="247562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18DC-7A62-4A00-8579-25601FBF9C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73DC17E-CFB9-4744-A34D-74D37979EE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7441B6-7557-44EC-A591-8CC75115BB09}"/>
              </a:ext>
            </a:extLst>
          </p:cNvPr>
          <p:cNvSpPr>
            <a:spLocks noGrp="1"/>
          </p:cNvSpPr>
          <p:nvPr>
            <p:ph type="dt" sz="half" idx="10"/>
          </p:nvPr>
        </p:nvSpPr>
        <p:spPr/>
        <p:txBody>
          <a:bodyPr/>
          <a:lstStyle/>
          <a:p>
            <a:fld id="{B5B3206D-11A3-4CF6-BD24-1E9CA7CB78E3}" type="datetimeFigureOut">
              <a:rPr lang="en-AU" smtClean="0"/>
              <a:t>7/08/2020</a:t>
            </a:fld>
            <a:endParaRPr lang="en-AU"/>
          </a:p>
        </p:txBody>
      </p:sp>
      <p:sp>
        <p:nvSpPr>
          <p:cNvPr id="5" name="Footer Placeholder 4">
            <a:extLst>
              <a:ext uri="{FF2B5EF4-FFF2-40B4-BE49-F238E27FC236}">
                <a16:creationId xmlns:a16="http://schemas.microsoft.com/office/drawing/2014/main" id="{6AD358A6-A29E-44CB-8125-CFB6DBA2CC5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E7F43DE-EC1F-4F79-8EC0-50A0D00ABA69}"/>
              </a:ext>
            </a:extLst>
          </p:cNvPr>
          <p:cNvSpPr>
            <a:spLocks noGrp="1"/>
          </p:cNvSpPr>
          <p:nvPr>
            <p:ph type="sldNum" sz="quarter" idx="12"/>
          </p:nvPr>
        </p:nvSpPr>
        <p:spPr/>
        <p:txBody>
          <a:bodyPr/>
          <a:lstStyle/>
          <a:p>
            <a:fld id="{F2364363-BDBF-486E-B59C-9E382BD86AD7}" type="slidenum">
              <a:rPr lang="en-AU" smtClean="0"/>
              <a:t>‹#›</a:t>
            </a:fld>
            <a:endParaRPr lang="en-AU"/>
          </a:p>
        </p:txBody>
      </p:sp>
    </p:spTree>
    <p:extLst>
      <p:ext uri="{BB962C8B-B14F-4D97-AF65-F5344CB8AC3E}">
        <p14:creationId xmlns:p14="http://schemas.microsoft.com/office/powerpoint/2010/main" val="198502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9C51-78B9-4E25-AD1E-05B8CBE3F5D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D34534B-C8C3-42CD-83ED-BD3D65FAAD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FC63093-47A0-4FCC-B543-727B92BF0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593C062-4B87-4F06-89CB-BBB13E58AA5B}"/>
              </a:ext>
            </a:extLst>
          </p:cNvPr>
          <p:cNvSpPr>
            <a:spLocks noGrp="1"/>
          </p:cNvSpPr>
          <p:nvPr>
            <p:ph type="dt" sz="half" idx="10"/>
          </p:nvPr>
        </p:nvSpPr>
        <p:spPr/>
        <p:txBody>
          <a:bodyPr/>
          <a:lstStyle/>
          <a:p>
            <a:fld id="{B5B3206D-11A3-4CF6-BD24-1E9CA7CB78E3}" type="datetimeFigureOut">
              <a:rPr lang="en-AU" smtClean="0"/>
              <a:t>7/08/2020</a:t>
            </a:fld>
            <a:endParaRPr lang="en-AU"/>
          </a:p>
        </p:txBody>
      </p:sp>
      <p:sp>
        <p:nvSpPr>
          <p:cNvPr id="6" name="Footer Placeholder 5">
            <a:extLst>
              <a:ext uri="{FF2B5EF4-FFF2-40B4-BE49-F238E27FC236}">
                <a16:creationId xmlns:a16="http://schemas.microsoft.com/office/drawing/2014/main" id="{55A54979-DA23-43EB-989A-8D5411A5229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29CCD6E-5B11-492B-8C7C-107997F4B7FB}"/>
              </a:ext>
            </a:extLst>
          </p:cNvPr>
          <p:cNvSpPr>
            <a:spLocks noGrp="1"/>
          </p:cNvSpPr>
          <p:nvPr>
            <p:ph type="sldNum" sz="quarter" idx="12"/>
          </p:nvPr>
        </p:nvSpPr>
        <p:spPr/>
        <p:txBody>
          <a:bodyPr/>
          <a:lstStyle/>
          <a:p>
            <a:fld id="{F2364363-BDBF-486E-B59C-9E382BD86AD7}" type="slidenum">
              <a:rPr lang="en-AU" smtClean="0"/>
              <a:t>‹#›</a:t>
            </a:fld>
            <a:endParaRPr lang="en-AU"/>
          </a:p>
        </p:txBody>
      </p:sp>
    </p:spTree>
    <p:extLst>
      <p:ext uri="{BB962C8B-B14F-4D97-AF65-F5344CB8AC3E}">
        <p14:creationId xmlns:p14="http://schemas.microsoft.com/office/powerpoint/2010/main" val="275837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C6D9-10CB-46CB-95C0-A8B620F3580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70E6E3A-4924-4939-97A9-52502455AA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4DD0B3-3CAB-497F-B51C-B7CDCA70ED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A2914E8-045A-4639-A8F6-B57D465F35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EB5471-FBBE-4C3D-9F14-FF52F1C2D7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5BEA8DE-2ECF-4F6E-80FF-DF4DA31B40E1}"/>
              </a:ext>
            </a:extLst>
          </p:cNvPr>
          <p:cNvSpPr>
            <a:spLocks noGrp="1"/>
          </p:cNvSpPr>
          <p:nvPr>
            <p:ph type="dt" sz="half" idx="10"/>
          </p:nvPr>
        </p:nvSpPr>
        <p:spPr/>
        <p:txBody>
          <a:bodyPr/>
          <a:lstStyle/>
          <a:p>
            <a:fld id="{B5B3206D-11A3-4CF6-BD24-1E9CA7CB78E3}" type="datetimeFigureOut">
              <a:rPr lang="en-AU" smtClean="0"/>
              <a:t>7/08/2020</a:t>
            </a:fld>
            <a:endParaRPr lang="en-AU"/>
          </a:p>
        </p:txBody>
      </p:sp>
      <p:sp>
        <p:nvSpPr>
          <p:cNvPr id="8" name="Footer Placeholder 7">
            <a:extLst>
              <a:ext uri="{FF2B5EF4-FFF2-40B4-BE49-F238E27FC236}">
                <a16:creationId xmlns:a16="http://schemas.microsoft.com/office/drawing/2014/main" id="{AD0F27A3-1476-4AC8-B4E4-678158F161A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CF5815A-56C3-4591-A381-A7E293347485}"/>
              </a:ext>
            </a:extLst>
          </p:cNvPr>
          <p:cNvSpPr>
            <a:spLocks noGrp="1"/>
          </p:cNvSpPr>
          <p:nvPr>
            <p:ph type="sldNum" sz="quarter" idx="12"/>
          </p:nvPr>
        </p:nvSpPr>
        <p:spPr/>
        <p:txBody>
          <a:bodyPr/>
          <a:lstStyle/>
          <a:p>
            <a:fld id="{F2364363-BDBF-486E-B59C-9E382BD86AD7}" type="slidenum">
              <a:rPr lang="en-AU" smtClean="0"/>
              <a:t>‹#›</a:t>
            </a:fld>
            <a:endParaRPr lang="en-AU"/>
          </a:p>
        </p:txBody>
      </p:sp>
    </p:spTree>
    <p:extLst>
      <p:ext uri="{BB962C8B-B14F-4D97-AF65-F5344CB8AC3E}">
        <p14:creationId xmlns:p14="http://schemas.microsoft.com/office/powerpoint/2010/main" val="106112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CC4B2-3500-4D19-B126-1DDEA438193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0D768A9-7301-4A0E-BEDE-7C36C9E0AAA9}"/>
              </a:ext>
            </a:extLst>
          </p:cNvPr>
          <p:cNvSpPr>
            <a:spLocks noGrp="1"/>
          </p:cNvSpPr>
          <p:nvPr>
            <p:ph type="dt" sz="half" idx="10"/>
          </p:nvPr>
        </p:nvSpPr>
        <p:spPr/>
        <p:txBody>
          <a:bodyPr/>
          <a:lstStyle/>
          <a:p>
            <a:fld id="{B5B3206D-11A3-4CF6-BD24-1E9CA7CB78E3}" type="datetimeFigureOut">
              <a:rPr lang="en-AU" smtClean="0"/>
              <a:t>7/08/2020</a:t>
            </a:fld>
            <a:endParaRPr lang="en-AU"/>
          </a:p>
        </p:txBody>
      </p:sp>
      <p:sp>
        <p:nvSpPr>
          <p:cNvPr id="4" name="Footer Placeholder 3">
            <a:extLst>
              <a:ext uri="{FF2B5EF4-FFF2-40B4-BE49-F238E27FC236}">
                <a16:creationId xmlns:a16="http://schemas.microsoft.com/office/drawing/2014/main" id="{16051F96-1883-4FC1-A64F-56D1EFE0EF0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9CB9775-FBB0-4BCE-8FD4-CF9A14F695FC}"/>
              </a:ext>
            </a:extLst>
          </p:cNvPr>
          <p:cNvSpPr>
            <a:spLocks noGrp="1"/>
          </p:cNvSpPr>
          <p:nvPr>
            <p:ph type="sldNum" sz="quarter" idx="12"/>
          </p:nvPr>
        </p:nvSpPr>
        <p:spPr/>
        <p:txBody>
          <a:bodyPr/>
          <a:lstStyle/>
          <a:p>
            <a:fld id="{F2364363-BDBF-486E-B59C-9E382BD86AD7}" type="slidenum">
              <a:rPr lang="en-AU" smtClean="0"/>
              <a:t>‹#›</a:t>
            </a:fld>
            <a:endParaRPr lang="en-AU"/>
          </a:p>
        </p:txBody>
      </p:sp>
    </p:spTree>
    <p:extLst>
      <p:ext uri="{BB962C8B-B14F-4D97-AF65-F5344CB8AC3E}">
        <p14:creationId xmlns:p14="http://schemas.microsoft.com/office/powerpoint/2010/main" val="100214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B86ABA-AA99-408C-8C1A-8177BD2DBFE7}"/>
              </a:ext>
            </a:extLst>
          </p:cNvPr>
          <p:cNvSpPr>
            <a:spLocks noGrp="1"/>
          </p:cNvSpPr>
          <p:nvPr>
            <p:ph type="dt" sz="half" idx="10"/>
          </p:nvPr>
        </p:nvSpPr>
        <p:spPr/>
        <p:txBody>
          <a:bodyPr/>
          <a:lstStyle/>
          <a:p>
            <a:fld id="{B5B3206D-11A3-4CF6-BD24-1E9CA7CB78E3}" type="datetimeFigureOut">
              <a:rPr lang="en-AU" smtClean="0"/>
              <a:t>7/08/2020</a:t>
            </a:fld>
            <a:endParaRPr lang="en-AU"/>
          </a:p>
        </p:txBody>
      </p:sp>
      <p:sp>
        <p:nvSpPr>
          <p:cNvPr id="3" name="Footer Placeholder 2">
            <a:extLst>
              <a:ext uri="{FF2B5EF4-FFF2-40B4-BE49-F238E27FC236}">
                <a16:creationId xmlns:a16="http://schemas.microsoft.com/office/drawing/2014/main" id="{0DC9049E-1E6E-4EFA-90E8-8162533A595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E3B28D4-9E28-4A9A-80BF-0586394A9E05}"/>
              </a:ext>
            </a:extLst>
          </p:cNvPr>
          <p:cNvSpPr>
            <a:spLocks noGrp="1"/>
          </p:cNvSpPr>
          <p:nvPr>
            <p:ph type="sldNum" sz="quarter" idx="12"/>
          </p:nvPr>
        </p:nvSpPr>
        <p:spPr/>
        <p:txBody>
          <a:bodyPr/>
          <a:lstStyle/>
          <a:p>
            <a:fld id="{F2364363-BDBF-486E-B59C-9E382BD86AD7}" type="slidenum">
              <a:rPr lang="en-AU" smtClean="0"/>
              <a:t>‹#›</a:t>
            </a:fld>
            <a:endParaRPr lang="en-AU"/>
          </a:p>
        </p:txBody>
      </p:sp>
    </p:spTree>
    <p:extLst>
      <p:ext uri="{BB962C8B-B14F-4D97-AF65-F5344CB8AC3E}">
        <p14:creationId xmlns:p14="http://schemas.microsoft.com/office/powerpoint/2010/main" val="93674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A40C-3040-46C8-AD48-A3BEB238D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C666970-38CE-49A3-8400-88C240083C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38927CE-1E2E-4498-9621-218E37485B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266F91-CE8C-43B4-934E-002962D0C4FA}"/>
              </a:ext>
            </a:extLst>
          </p:cNvPr>
          <p:cNvSpPr>
            <a:spLocks noGrp="1"/>
          </p:cNvSpPr>
          <p:nvPr>
            <p:ph type="dt" sz="half" idx="10"/>
          </p:nvPr>
        </p:nvSpPr>
        <p:spPr/>
        <p:txBody>
          <a:bodyPr/>
          <a:lstStyle/>
          <a:p>
            <a:fld id="{B5B3206D-11A3-4CF6-BD24-1E9CA7CB78E3}" type="datetimeFigureOut">
              <a:rPr lang="en-AU" smtClean="0"/>
              <a:t>7/08/2020</a:t>
            </a:fld>
            <a:endParaRPr lang="en-AU"/>
          </a:p>
        </p:txBody>
      </p:sp>
      <p:sp>
        <p:nvSpPr>
          <p:cNvPr id="6" name="Footer Placeholder 5">
            <a:extLst>
              <a:ext uri="{FF2B5EF4-FFF2-40B4-BE49-F238E27FC236}">
                <a16:creationId xmlns:a16="http://schemas.microsoft.com/office/drawing/2014/main" id="{4CF8E7D7-D5FF-404D-8005-B8B7FC401DF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BA0BB7F-E85A-4CF6-B42E-1F04F2A59AD7}"/>
              </a:ext>
            </a:extLst>
          </p:cNvPr>
          <p:cNvSpPr>
            <a:spLocks noGrp="1"/>
          </p:cNvSpPr>
          <p:nvPr>
            <p:ph type="sldNum" sz="quarter" idx="12"/>
          </p:nvPr>
        </p:nvSpPr>
        <p:spPr/>
        <p:txBody>
          <a:bodyPr/>
          <a:lstStyle/>
          <a:p>
            <a:fld id="{F2364363-BDBF-486E-B59C-9E382BD86AD7}" type="slidenum">
              <a:rPr lang="en-AU" smtClean="0"/>
              <a:t>‹#›</a:t>
            </a:fld>
            <a:endParaRPr lang="en-AU"/>
          </a:p>
        </p:txBody>
      </p:sp>
    </p:spTree>
    <p:extLst>
      <p:ext uri="{BB962C8B-B14F-4D97-AF65-F5344CB8AC3E}">
        <p14:creationId xmlns:p14="http://schemas.microsoft.com/office/powerpoint/2010/main" val="317568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4E9A-75CD-4640-B19A-736538445B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50115EC-4ED2-4F0F-8BD0-08487210F1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F86DED1-A6A8-4852-A010-AC8B9BF7D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641765-8C00-4EE2-A93B-07B522DE1FA8}"/>
              </a:ext>
            </a:extLst>
          </p:cNvPr>
          <p:cNvSpPr>
            <a:spLocks noGrp="1"/>
          </p:cNvSpPr>
          <p:nvPr>
            <p:ph type="dt" sz="half" idx="10"/>
          </p:nvPr>
        </p:nvSpPr>
        <p:spPr/>
        <p:txBody>
          <a:bodyPr/>
          <a:lstStyle/>
          <a:p>
            <a:fld id="{B5B3206D-11A3-4CF6-BD24-1E9CA7CB78E3}" type="datetimeFigureOut">
              <a:rPr lang="en-AU" smtClean="0"/>
              <a:t>7/08/2020</a:t>
            </a:fld>
            <a:endParaRPr lang="en-AU"/>
          </a:p>
        </p:txBody>
      </p:sp>
      <p:sp>
        <p:nvSpPr>
          <p:cNvPr id="6" name="Footer Placeholder 5">
            <a:extLst>
              <a:ext uri="{FF2B5EF4-FFF2-40B4-BE49-F238E27FC236}">
                <a16:creationId xmlns:a16="http://schemas.microsoft.com/office/drawing/2014/main" id="{40521333-814F-408E-B29F-BF0747AFD3D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335D9D3-7C9A-4781-BB19-C9EE6E4C731C}"/>
              </a:ext>
            </a:extLst>
          </p:cNvPr>
          <p:cNvSpPr>
            <a:spLocks noGrp="1"/>
          </p:cNvSpPr>
          <p:nvPr>
            <p:ph type="sldNum" sz="quarter" idx="12"/>
          </p:nvPr>
        </p:nvSpPr>
        <p:spPr/>
        <p:txBody>
          <a:bodyPr/>
          <a:lstStyle/>
          <a:p>
            <a:fld id="{F2364363-BDBF-486E-B59C-9E382BD86AD7}" type="slidenum">
              <a:rPr lang="en-AU" smtClean="0"/>
              <a:t>‹#›</a:t>
            </a:fld>
            <a:endParaRPr lang="en-AU"/>
          </a:p>
        </p:txBody>
      </p:sp>
    </p:spTree>
    <p:extLst>
      <p:ext uri="{BB962C8B-B14F-4D97-AF65-F5344CB8AC3E}">
        <p14:creationId xmlns:p14="http://schemas.microsoft.com/office/powerpoint/2010/main" val="409371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01A647-A8B8-4A40-962F-8A23F3D6B0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BDEC397-60B7-475E-ACCE-11C700C3B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534272A-6D35-4000-AD5A-7102F76E5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3206D-11A3-4CF6-BD24-1E9CA7CB78E3}" type="datetimeFigureOut">
              <a:rPr lang="en-AU" smtClean="0"/>
              <a:t>7/08/2020</a:t>
            </a:fld>
            <a:endParaRPr lang="en-AU"/>
          </a:p>
        </p:txBody>
      </p:sp>
      <p:sp>
        <p:nvSpPr>
          <p:cNvPr id="5" name="Footer Placeholder 4">
            <a:extLst>
              <a:ext uri="{FF2B5EF4-FFF2-40B4-BE49-F238E27FC236}">
                <a16:creationId xmlns:a16="http://schemas.microsoft.com/office/drawing/2014/main" id="{5A4F6904-6769-4285-B522-B66B7AEFA3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23F6E46-0349-4484-8BF8-6D6351CFE1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64363-BDBF-486E-B59C-9E382BD86AD7}" type="slidenum">
              <a:rPr lang="en-AU" smtClean="0"/>
              <a:t>‹#›</a:t>
            </a:fld>
            <a:endParaRPr lang="en-AU"/>
          </a:p>
        </p:txBody>
      </p:sp>
    </p:spTree>
    <p:extLst>
      <p:ext uri="{BB962C8B-B14F-4D97-AF65-F5344CB8AC3E}">
        <p14:creationId xmlns:p14="http://schemas.microsoft.com/office/powerpoint/2010/main" val="2386953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3F3DE-2DD8-4112-B79A-41E992025D67}" type="datetimeFigureOut">
              <a:rPr lang="en-AU" smtClean="0"/>
              <a:t>7/08/2020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AF967-8A4A-4804-B31D-1FF33DB2A451}" type="slidenum">
              <a:rPr lang="en-AU" smtClean="0"/>
              <a:t>‹#›</a:t>
            </a:fld>
            <a:endParaRPr lang="en-AU"/>
          </a:p>
        </p:txBody>
      </p:sp>
    </p:spTree>
    <p:extLst>
      <p:ext uri="{BB962C8B-B14F-4D97-AF65-F5344CB8AC3E}">
        <p14:creationId xmlns:p14="http://schemas.microsoft.com/office/powerpoint/2010/main" val="3914927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linkedin.com/pulse/surprising-tips-ive-heard-recently-from-recruiters-other-kelly/"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B9A4-457B-4FFA-ABD1-554E50893E0B}"/>
              </a:ext>
            </a:extLst>
          </p:cNvPr>
          <p:cNvSpPr>
            <a:spLocks noGrp="1"/>
          </p:cNvSpPr>
          <p:nvPr>
            <p:ph type="title"/>
          </p:nvPr>
        </p:nvSpPr>
        <p:spPr/>
        <p:txBody>
          <a:bodyPr/>
          <a:lstStyle/>
          <a:p>
            <a:endParaRPr lang="en-AU" dirty="0"/>
          </a:p>
        </p:txBody>
      </p:sp>
      <p:sp>
        <p:nvSpPr>
          <p:cNvPr id="4" name="Rectangle 3">
            <a:extLst>
              <a:ext uri="{FF2B5EF4-FFF2-40B4-BE49-F238E27FC236}">
                <a16:creationId xmlns:a16="http://schemas.microsoft.com/office/drawing/2014/main" id="{8ED8DBF8-E571-4CEA-A9DE-20E8378553A4}"/>
              </a:ext>
            </a:extLst>
          </p:cNvPr>
          <p:cNvSpPr/>
          <p:nvPr/>
        </p:nvSpPr>
        <p:spPr>
          <a:xfrm>
            <a:off x="0" y="0"/>
            <a:ext cx="12192000" cy="47244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6FF0E11E-3B38-44D7-90A5-B6C0929A0081}"/>
              </a:ext>
            </a:extLst>
          </p:cNvPr>
          <p:cNvSpPr txBox="1"/>
          <p:nvPr/>
        </p:nvSpPr>
        <p:spPr>
          <a:xfrm>
            <a:off x="858982" y="913530"/>
            <a:ext cx="7897091" cy="1569660"/>
          </a:xfrm>
          <a:prstGeom prst="rect">
            <a:avLst/>
          </a:prstGeom>
          <a:noFill/>
        </p:spPr>
        <p:txBody>
          <a:bodyPr wrap="square" rtlCol="0">
            <a:spAutoFit/>
          </a:bodyPr>
          <a:lstStyle/>
          <a:p>
            <a:r>
              <a:rPr lang="en-US" sz="4800" dirty="0">
                <a:solidFill>
                  <a:schemeClr val="bg1"/>
                </a:solidFill>
                <a:latin typeface="Aharoni" panose="02010803020104030203" pitchFamily="2" charset="-79"/>
                <a:cs typeface="Aharoni" panose="02010803020104030203" pitchFamily="2" charset="-79"/>
              </a:rPr>
              <a:t>Simple ways to hear from </a:t>
            </a:r>
          </a:p>
          <a:p>
            <a:r>
              <a:rPr lang="en-US" sz="4800" dirty="0">
                <a:solidFill>
                  <a:schemeClr val="bg1"/>
                </a:solidFill>
                <a:latin typeface="Aharoni" panose="02010803020104030203" pitchFamily="2" charset="-79"/>
                <a:cs typeface="Aharoni" panose="02010803020104030203" pitchFamily="2" charset="-79"/>
              </a:rPr>
              <a:t>employers and alumni</a:t>
            </a:r>
            <a:endParaRPr lang="en-AU" sz="4800" dirty="0">
              <a:solidFill>
                <a:schemeClr val="bg1"/>
              </a:solidFill>
              <a:latin typeface="Aharoni" panose="02010803020104030203" pitchFamily="2" charset="-79"/>
              <a:cs typeface="Aharoni" panose="02010803020104030203" pitchFamily="2" charset="-79"/>
            </a:endParaRPr>
          </a:p>
        </p:txBody>
      </p:sp>
      <p:sp>
        <p:nvSpPr>
          <p:cNvPr id="7" name="TextBox 6">
            <a:extLst>
              <a:ext uri="{FF2B5EF4-FFF2-40B4-BE49-F238E27FC236}">
                <a16:creationId xmlns:a16="http://schemas.microsoft.com/office/drawing/2014/main" id="{13695DF5-2594-4525-8D87-BA8316BC8610}"/>
              </a:ext>
            </a:extLst>
          </p:cNvPr>
          <p:cNvSpPr txBox="1"/>
          <p:nvPr/>
        </p:nvSpPr>
        <p:spPr>
          <a:xfrm>
            <a:off x="858982" y="5454650"/>
            <a:ext cx="10238509" cy="646331"/>
          </a:xfrm>
          <a:prstGeom prst="rect">
            <a:avLst/>
          </a:prstGeom>
          <a:noFill/>
        </p:spPr>
        <p:txBody>
          <a:bodyPr wrap="square" rtlCol="0">
            <a:spAutoFit/>
          </a:bodyPr>
          <a:lstStyle/>
          <a:p>
            <a:r>
              <a:rPr lang="en-US" dirty="0"/>
              <a:t>Alternatives to in-class guest speakers </a:t>
            </a:r>
          </a:p>
          <a:p>
            <a:r>
              <a:rPr lang="en-US" dirty="0"/>
              <a:t>Ideas and </a:t>
            </a:r>
            <a:r>
              <a:rPr lang="en-US" dirty="0" err="1"/>
              <a:t>powerpoint</a:t>
            </a:r>
            <a:r>
              <a:rPr lang="en-US" dirty="0"/>
              <a:t> templates </a:t>
            </a:r>
            <a:endParaRPr lang="en-AU" dirty="0"/>
          </a:p>
        </p:txBody>
      </p:sp>
      <p:sp>
        <p:nvSpPr>
          <p:cNvPr id="8" name="TextBox 7">
            <a:extLst>
              <a:ext uri="{FF2B5EF4-FFF2-40B4-BE49-F238E27FC236}">
                <a16:creationId xmlns:a16="http://schemas.microsoft.com/office/drawing/2014/main" id="{163D3B80-8EB2-4EDE-905E-EF3C2D3BEFF3}"/>
              </a:ext>
            </a:extLst>
          </p:cNvPr>
          <p:cNvSpPr txBox="1"/>
          <p:nvPr/>
        </p:nvSpPr>
        <p:spPr>
          <a:xfrm>
            <a:off x="858982" y="4053205"/>
            <a:ext cx="5541818" cy="369332"/>
          </a:xfrm>
          <a:prstGeom prst="rect">
            <a:avLst/>
          </a:prstGeom>
          <a:noFill/>
        </p:spPr>
        <p:txBody>
          <a:bodyPr wrap="square" rtlCol="0">
            <a:spAutoFit/>
          </a:bodyPr>
          <a:lstStyle/>
          <a:p>
            <a:r>
              <a:rPr lang="en-US" dirty="0">
                <a:solidFill>
                  <a:schemeClr val="bg1"/>
                </a:solidFill>
                <a:latin typeface="Arial Nova" panose="020B0504020202020204" pitchFamily="34" charset="0"/>
              </a:rPr>
              <a:t>JCU Careers and Employability</a:t>
            </a:r>
          </a:p>
        </p:txBody>
      </p:sp>
      <p:pic>
        <p:nvPicPr>
          <p:cNvPr id="16" name="Picture 15" descr="A picture containing drawing, light&#10;&#10;Description automatically generated">
            <a:extLst>
              <a:ext uri="{FF2B5EF4-FFF2-40B4-BE49-F238E27FC236}">
                <a16:creationId xmlns:a16="http://schemas.microsoft.com/office/drawing/2014/main" id="{89C50F54-DC3A-4A89-BDE6-944BE185F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9847" y="3470035"/>
            <a:ext cx="1993396" cy="952502"/>
          </a:xfrm>
          <a:prstGeom prst="rect">
            <a:avLst/>
          </a:prstGeom>
        </p:spPr>
      </p:pic>
    </p:spTree>
    <p:extLst>
      <p:ext uri="{BB962C8B-B14F-4D97-AF65-F5344CB8AC3E}">
        <p14:creationId xmlns:p14="http://schemas.microsoft.com/office/powerpoint/2010/main" val="132092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6" name="Content Placeholder 10" descr="A picture containing food, person&#10;&#10;Description automatically generated">
            <a:extLst>
              <a:ext uri="{FF2B5EF4-FFF2-40B4-BE49-F238E27FC236}">
                <a16:creationId xmlns:a16="http://schemas.microsoft.com/office/drawing/2014/main" id="{68A81804-8D61-4A16-B40A-206E4EE3A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153" y="839724"/>
            <a:ext cx="7096596" cy="5322447"/>
          </a:xfrm>
          <a:prstGeom prst="rect">
            <a:avLst/>
          </a:prstGeom>
        </p:spPr>
      </p:pic>
      <p:sp>
        <p:nvSpPr>
          <p:cNvPr id="7" name="TextBox 6">
            <a:extLst>
              <a:ext uri="{FF2B5EF4-FFF2-40B4-BE49-F238E27FC236}">
                <a16:creationId xmlns:a16="http://schemas.microsoft.com/office/drawing/2014/main" id="{0F7DF236-63B1-451A-8E50-329F4B53D5F3}"/>
              </a:ext>
            </a:extLst>
          </p:cNvPr>
          <p:cNvSpPr txBox="1"/>
          <p:nvPr/>
        </p:nvSpPr>
        <p:spPr>
          <a:xfrm>
            <a:off x="1257300" y="1271155"/>
            <a:ext cx="3318163" cy="3139321"/>
          </a:xfrm>
          <a:prstGeom prst="rect">
            <a:avLst/>
          </a:prstGeom>
          <a:solidFill>
            <a:srgbClr val="E7E6E6">
              <a:lumMod val="25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white"/>
                </a:solidFill>
                <a:effectLst/>
                <a:uLnTx/>
                <a:uFillTx/>
              </a:rPr>
              <a:t>“Being part of a professional association helped me meet experienced accountants, which was great for my understanding of what the job really looked like day to day. Being able to have those conversations, even just the social ones, was really good for my confidence as well.”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1" u="none" strike="noStrike" kern="0" cap="none" spc="0" normalizeH="0" baseline="0" noProof="0" dirty="0">
              <a:ln>
                <a:noFill/>
              </a:ln>
              <a:solidFill>
                <a:prstClr val="white"/>
              </a:solidFill>
              <a:effectLst/>
              <a:uLnTx/>
              <a:uFillTx/>
            </a:endParaRPr>
          </a:p>
        </p:txBody>
      </p:sp>
      <p:sp>
        <p:nvSpPr>
          <p:cNvPr id="8" name="Speech Bubble: Rectangle with Corners Rounded 7">
            <a:extLst>
              <a:ext uri="{FF2B5EF4-FFF2-40B4-BE49-F238E27FC236}">
                <a16:creationId xmlns:a16="http://schemas.microsoft.com/office/drawing/2014/main" id="{003D1832-955F-4167-B125-B17B81D8FD7B}"/>
              </a:ext>
            </a:extLst>
          </p:cNvPr>
          <p:cNvSpPr/>
          <p:nvPr/>
        </p:nvSpPr>
        <p:spPr>
          <a:xfrm>
            <a:off x="8938902" y="484632"/>
            <a:ext cx="2965390" cy="5832764"/>
          </a:xfrm>
          <a:prstGeom prst="wedgeRoundRectCallout">
            <a:avLst>
              <a:gd name="adj1" fmla="val -118648"/>
              <a:gd name="adj2" fmla="val -31562"/>
              <a:gd name="adj3" fmla="val 16667"/>
            </a:avLst>
          </a:prstGeom>
          <a:solidFill>
            <a:srgbClr val="2796E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3DDE8455-CCFD-489A-99B7-31594091090B}"/>
              </a:ext>
            </a:extLst>
          </p:cNvPr>
          <p:cNvSpPr txBox="1">
            <a:spLocks/>
          </p:cNvSpPr>
          <p:nvPr/>
        </p:nvSpPr>
        <p:spPr>
          <a:xfrm>
            <a:off x="9140909" y="1135786"/>
            <a:ext cx="2763383" cy="4894358"/>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t>You can use many pieces of information from one source to highlight different points.</a:t>
            </a:r>
            <a:b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br>
            <a:b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br>
            <a: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t>Consider emailing through </a:t>
            </a:r>
            <a:b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br>
            <a: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t>a series of questions </a:t>
            </a:r>
            <a:b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br>
            <a: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t>that you can break up </a:t>
            </a:r>
            <a:b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br>
            <a: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t>and intersperse throughout the semester. </a:t>
            </a:r>
            <a:b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br>
            <a:b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br>
            <a: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t>If they can supply several photos this will help to keep the look fresh, but one will suffice. </a:t>
            </a:r>
            <a:b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br>
            <a:b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br>
            <a: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t>These slides are all </a:t>
            </a:r>
            <a:b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br>
            <a: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t>one image and </a:t>
            </a:r>
            <a:b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br>
            <a: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t>one text box so </a:t>
            </a:r>
            <a:b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br>
            <a:r>
              <a:rPr kumimoji="0" lang="en-US" sz="1800" b="0" i="0" u="none" strike="noStrike" kern="1200" cap="none" spc="0" normalizeH="0" baseline="0" noProof="0" dirty="0">
                <a:ln>
                  <a:noFill/>
                </a:ln>
                <a:solidFill>
                  <a:srgbClr val="FFFFFF"/>
                </a:solidFill>
                <a:effectLst/>
                <a:uLnTx/>
                <a:uFillTx/>
                <a:latin typeface="Calibri" panose="020F0502020204030204"/>
                <a:ea typeface="+mj-ea"/>
                <a:cs typeface="+mj-cs"/>
              </a:rPr>
              <a:t>it is easy to create. </a:t>
            </a:r>
          </a:p>
        </p:txBody>
      </p:sp>
      <p:sp>
        <p:nvSpPr>
          <p:cNvPr id="10" name="TextBox 9">
            <a:extLst>
              <a:ext uri="{FF2B5EF4-FFF2-40B4-BE49-F238E27FC236}">
                <a16:creationId xmlns:a16="http://schemas.microsoft.com/office/drawing/2014/main" id="{728A53DE-3E03-4404-9804-01A598BC856E}"/>
              </a:ext>
            </a:extLst>
          </p:cNvPr>
          <p:cNvSpPr txBox="1"/>
          <p:nvPr/>
        </p:nvSpPr>
        <p:spPr>
          <a:xfrm>
            <a:off x="4141884" y="5753145"/>
            <a:ext cx="3908232" cy="276999"/>
          </a:xfrm>
          <a:prstGeom prst="rect">
            <a:avLst/>
          </a:prstGeom>
          <a:noFill/>
        </p:spPr>
        <p:txBody>
          <a:bodyPr wrap="square" rtlCol="0">
            <a:spAutoFit/>
          </a:bodyPr>
          <a:lstStyle/>
          <a:p>
            <a:r>
              <a:rPr lang="en-US" sz="1200" i="1" dirty="0">
                <a:solidFill>
                  <a:schemeClr val="bg1"/>
                </a:solidFill>
              </a:rPr>
              <a:t>Carol Smith, Student Representative, Chartered Accountants</a:t>
            </a:r>
            <a:endParaRPr lang="en-AU" sz="1200" i="1" dirty="0">
              <a:solidFill>
                <a:schemeClr val="bg1"/>
              </a:solidFill>
            </a:endParaRPr>
          </a:p>
        </p:txBody>
      </p:sp>
    </p:spTree>
    <p:extLst>
      <p:ext uri="{BB962C8B-B14F-4D97-AF65-F5344CB8AC3E}">
        <p14:creationId xmlns:p14="http://schemas.microsoft.com/office/powerpoint/2010/main" val="15207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8454-762F-424D-8733-FBC216571D32}"/>
              </a:ext>
            </a:extLst>
          </p:cNvPr>
          <p:cNvSpPr>
            <a:spLocks noGrp="1"/>
          </p:cNvSpPr>
          <p:nvPr>
            <p:ph type="ctrTitle"/>
          </p:nvPr>
        </p:nvSpPr>
        <p:spPr>
          <a:xfrm>
            <a:off x="951722" y="1122363"/>
            <a:ext cx="4646645" cy="5353082"/>
          </a:xfrm>
        </p:spPr>
        <p:txBody>
          <a:bodyPr anchor="t">
            <a:normAutofit fontScale="90000"/>
          </a:bodyPr>
          <a:lstStyle/>
          <a:p>
            <a:pPr algn="r"/>
            <a:r>
              <a:rPr lang="en-US" sz="3600" dirty="0"/>
              <a:t>“If there’s one piece of advice I have, it’s that </a:t>
            </a:r>
            <a:br>
              <a:rPr lang="en-US" sz="3600" dirty="0"/>
            </a:br>
            <a:r>
              <a:rPr lang="en-US" sz="3600" dirty="0"/>
              <a:t>I wish I’d paid more attention in GIS classes because it’s something</a:t>
            </a:r>
            <a:br>
              <a:rPr lang="en-US" sz="3600" dirty="0"/>
            </a:br>
            <a:r>
              <a:rPr lang="en-US" sz="3600" dirty="0"/>
              <a:t> I use every day at work.”</a:t>
            </a:r>
            <a:br>
              <a:rPr lang="en-US" sz="3600" dirty="0"/>
            </a:br>
            <a:br>
              <a:rPr lang="en-US" sz="3600" dirty="0"/>
            </a:br>
            <a:r>
              <a:rPr lang="en-US" sz="1600" dirty="0"/>
              <a:t>Jenny Smith, Environmental Officer</a:t>
            </a:r>
            <a:br>
              <a:rPr lang="en-US" sz="1600" dirty="0"/>
            </a:br>
            <a:br>
              <a:rPr lang="en-US" sz="1600" dirty="0"/>
            </a:br>
            <a:br>
              <a:rPr lang="en-US" sz="1600" dirty="0"/>
            </a:br>
            <a:br>
              <a:rPr lang="en-US" sz="1600" dirty="0"/>
            </a:br>
            <a:r>
              <a:rPr lang="en-US" sz="7200" dirty="0"/>
              <a:t> </a:t>
            </a:r>
            <a:endParaRPr lang="en-AU" sz="3600" dirty="0"/>
          </a:p>
        </p:txBody>
      </p:sp>
      <p:sp>
        <p:nvSpPr>
          <p:cNvPr id="4" name="Rectangle 3">
            <a:extLst>
              <a:ext uri="{FF2B5EF4-FFF2-40B4-BE49-F238E27FC236}">
                <a16:creationId xmlns:a16="http://schemas.microsoft.com/office/drawing/2014/main" id="{F56EF560-A314-4FB8-9D41-CF0CCEA13674}"/>
              </a:ext>
            </a:extLst>
          </p:cNvPr>
          <p:cNvSpPr/>
          <p:nvPr/>
        </p:nvSpPr>
        <p:spPr>
          <a:xfrm>
            <a:off x="7495592" y="0"/>
            <a:ext cx="4696408"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peech Bubble: Rectangle with Corners Rounded 4">
            <a:extLst>
              <a:ext uri="{FF2B5EF4-FFF2-40B4-BE49-F238E27FC236}">
                <a16:creationId xmlns:a16="http://schemas.microsoft.com/office/drawing/2014/main" id="{41D37CC8-CF7B-4F1C-A194-9F6B82382B83}"/>
              </a:ext>
            </a:extLst>
          </p:cNvPr>
          <p:cNvSpPr/>
          <p:nvPr/>
        </p:nvSpPr>
        <p:spPr>
          <a:xfrm rot="10800000">
            <a:off x="252293" y="5140036"/>
            <a:ext cx="6210852" cy="1335409"/>
          </a:xfrm>
          <a:prstGeom prst="wedgeRoundRectCallout">
            <a:avLst>
              <a:gd name="adj1" fmla="val 3855"/>
              <a:gd name="adj2" fmla="val 85986"/>
              <a:gd name="adj3" fmla="val 16667"/>
            </a:avLst>
          </a:prstGeom>
          <a:solidFill>
            <a:srgbClr val="2796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79A325A3-229D-4B3D-AB88-A4BAF9F94978}"/>
              </a:ext>
            </a:extLst>
          </p:cNvPr>
          <p:cNvSpPr txBox="1"/>
          <p:nvPr/>
        </p:nvSpPr>
        <p:spPr>
          <a:xfrm>
            <a:off x="502438" y="5365948"/>
            <a:ext cx="5710561" cy="923330"/>
          </a:xfrm>
          <a:prstGeom prst="rect">
            <a:avLst/>
          </a:prstGeom>
          <a:noFill/>
        </p:spPr>
        <p:txBody>
          <a:bodyPr wrap="square" rtlCol="0">
            <a:spAutoFit/>
          </a:bodyPr>
          <a:lstStyle/>
          <a:p>
            <a:r>
              <a:rPr lang="en-US" dirty="0">
                <a:solidFill>
                  <a:schemeClr val="bg1"/>
                </a:solidFill>
              </a:rPr>
              <a:t>A simple statement like this (an actual quote from an industry panel) can reinforce the importance of a particular subject or skill, or ‘advice I’d give my younger self’. </a:t>
            </a:r>
            <a:endParaRPr lang="en-AU" dirty="0">
              <a:solidFill>
                <a:schemeClr val="bg1"/>
              </a:solidFill>
            </a:endParaRPr>
          </a:p>
        </p:txBody>
      </p:sp>
      <p:pic>
        <p:nvPicPr>
          <p:cNvPr id="1028" name="Picture 4">
            <a:extLst>
              <a:ext uri="{FF2B5EF4-FFF2-40B4-BE49-F238E27FC236}">
                <a16:creationId xmlns:a16="http://schemas.microsoft.com/office/drawing/2014/main" id="{BC2966EA-1F49-406F-9C91-0069F085B8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395" t="3333" r="15522"/>
          <a:stretch/>
        </p:blipFill>
        <p:spPr bwMode="auto">
          <a:xfrm>
            <a:off x="6713290" y="1122363"/>
            <a:ext cx="3535327" cy="4738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18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1026" name="Picture 2" descr="https://scontent.fcbr1-1.fna.fbcdn.net/v/t1.15752-9/61888491_725252294559323_2797514656053198848_n.jpg?_nc_cat=103&amp;_nc_ht=scontent.fcbr1-1.fna&amp;oh=74f626f333879093c0bdd801829f0bff&amp;oe=5D85F5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6389"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3561128" cy="6858000"/>
          </a:xfrm>
          <a:prstGeom prst="rect">
            <a:avLst/>
          </a:prstGeom>
          <a:solidFill>
            <a:schemeClr val="accent5">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84557" y="278309"/>
            <a:ext cx="3120705" cy="646330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white"/>
                </a:solidFill>
                <a:effectLst/>
                <a:uLnTx/>
                <a:uFillTx/>
                <a:latin typeface="Bliss 2 Regular" panose="02000506030000020004" pitchFamily="50" charset="0"/>
                <a:ea typeface="+mn-ea"/>
                <a:cs typeface="+mn-cs"/>
              </a:rPr>
              <a:t>“Students that have engaged in activities external to their course that relate to the industry they are targeting are more attractive to employers.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300" dirty="0">
              <a:solidFill>
                <a:prstClr val="white"/>
              </a:solidFill>
              <a:latin typeface="Bliss 2 Regular" panose="02000506030000020004"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white"/>
                </a:solidFill>
                <a:effectLst/>
                <a:uLnTx/>
                <a:uFillTx/>
                <a:latin typeface="Bliss 2 Regular" panose="02000506030000020004" pitchFamily="50" charset="0"/>
                <a:ea typeface="+mn-ea"/>
                <a:cs typeface="+mn-cs"/>
              </a:rPr>
              <a:t>Things like volunteering, work experience they’ve sought out themselves, those things make them easier to place. They’re valuable for a lot of reasons but a good one is that they’ll have a reference from that industry.”</a:t>
            </a:r>
            <a:endParaRPr kumimoji="0" lang="en-AU" sz="2300" b="0" i="0" u="none" strike="noStrike" kern="1200" cap="none" spc="0" normalizeH="0" baseline="0" noProof="0" dirty="0">
              <a:ln>
                <a:noFill/>
              </a:ln>
              <a:solidFill>
                <a:prstClr val="white"/>
              </a:solidFill>
              <a:effectLst/>
              <a:uLnTx/>
              <a:uFillTx/>
              <a:latin typeface="Bliss 2 Regular" panose="02000506030000020004" pitchFamily="50" charset="0"/>
              <a:ea typeface="+mn-ea"/>
              <a:cs typeface="+mn-cs"/>
            </a:endParaRPr>
          </a:p>
        </p:txBody>
      </p:sp>
      <p:sp>
        <p:nvSpPr>
          <p:cNvPr id="6" name="TextBox 5"/>
          <p:cNvSpPr txBox="1"/>
          <p:nvPr/>
        </p:nvSpPr>
        <p:spPr>
          <a:xfrm>
            <a:off x="5275276" y="6418303"/>
            <a:ext cx="33555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Bliss 2 ExtraLight" panose="02000506030000020004" pitchFamily="50" charset="0"/>
                <a:ea typeface="+mn-ea"/>
                <a:cs typeface="+mn-cs"/>
              </a:rPr>
              <a:t>Sarah Purdue, Hays Recruitment</a:t>
            </a:r>
            <a:endParaRPr kumimoji="0" lang="en-AU" sz="1800" b="0" i="1" u="none" strike="noStrike" kern="1200" cap="none" spc="0" normalizeH="0" baseline="0" noProof="0" dirty="0">
              <a:ln>
                <a:noFill/>
              </a:ln>
              <a:solidFill>
                <a:prstClr val="white"/>
              </a:solidFill>
              <a:effectLst/>
              <a:uLnTx/>
              <a:uFillTx/>
              <a:latin typeface="Bliss 2 ExtraLight" panose="02000506030000020004" pitchFamily="50" charset="0"/>
              <a:ea typeface="+mn-ea"/>
              <a:cs typeface="+mn-cs"/>
            </a:endParaRPr>
          </a:p>
        </p:txBody>
      </p:sp>
      <p:sp>
        <p:nvSpPr>
          <p:cNvPr id="7" name="Speech Bubble: Rectangle with Corners Rounded 6">
            <a:extLst>
              <a:ext uri="{FF2B5EF4-FFF2-40B4-BE49-F238E27FC236}">
                <a16:creationId xmlns:a16="http://schemas.microsoft.com/office/drawing/2014/main" id="{A13B9D6F-A276-4449-9C3D-7E40FA2B0CDE}"/>
              </a:ext>
            </a:extLst>
          </p:cNvPr>
          <p:cNvSpPr/>
          <p:nvPr/>
        </p:nvSpPr>
        <p:spPr>
          <a:xfrm>
            <a:off x="8630873" y="4329545"/>
            <a:ext cx="3228618" cy="2088758"/>
          </a:xfrm>
          <a:prstGeom prst="wedgeRoundRectCallout">
            <a:avLst>
              <a:gd name="adj1" fmla="val -56664"/>
              <a:gd name="adj2" fmla="val 608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394A9F54-57B8-401F-883F-37316EACF377}"/>
              </a:ext>
            </a:extLst>
          </p:cNvPr>
          <p:cNvSpPr txBox="1"/>
          <p:nvPr/>
        </p:nvSpPr>
        <p:spPr>
          <a:xfrm>
            <a:off x="8790584" y="4496761"/>
            <a:ext cx="2909196" cy="1754326"/>
          </a:xfrm>
          <a:prstGeom prst="rect">
            <a:avLst/>
          </a:prstGeom>
          <a:noFill/>
        </p:spPr>
        <p:txBody>
          <a:bodyPr wrap="square" rtlCol="0">
            <a:spAutoFit/>
          </a:bodyPr>
          <a:lstStyle/>
          <a:p>
            <a:r>
              <a:rPr lang="en-US" dirty="0">
                <a:solidFill>
                  <a:schemeClr val="bg1"/>
                </a:solidFill>
              </a:rPr>
              <a:t>Recruitment agencies offer valuable insights into current hiring practices and what’s valuable to an industry, rather than one company only. </a:t>
            </a:r>
            <a:endParaRPr lang="en-AU" dirty="0">
              <a:solidFill>
                <a:schemeClr val="bg1"/>
              </a:solidFill>
            </a:endParaRPr>
          </a:p>
        </p:txBody>
      </p:sp>
    </p:spTree>
    <p:extLst>
      <p:ext uri="{BB962C8B-B14F-4D97-AF65-F5344CB8AC3E}">
        <p14:creationId xmlns:p14="http://schemas.microsoft.com/office/powerpoint/2010/main" val="1283291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63" t="1301"/>
          <a:stretch/>
        </p:blipFill>
        <p:spPr>
          <a:xfrm>
            <a:off x="2209800" y="180975"/>
            <a:ext cx="7083468" cy="4281968"/>
          </a:xfrm>
          <a:prstGeom prst="rect">
            <a:avLst/>
          </a:prstGeom>
        </p:spPr>
      </p:pic>
      <p:sp>
        <p:nvSpPr>
          <p:cNvPr id="5" name="Rectangle 2"/>
          <p:cNvSpPr>
            <a:spLocks noChangeArrowheads="1"/>
          </p:cNvSpPr>
          <p:nvPr/>
        </p:nvSpPr>
        <p:spPr bwMode="auto">
          <a:xfrm>
            <a:off x="1532752" y="4792532"/>
            <a:ext cx="8437563"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Bliss 2 Regular" panose="02000506030000020004" pitchFamily="50" charset="0"/>
                <a:ea typeface="ＭＳ Ｐゴシック" panose="020B0600070205080204" pitchFamily="34" charset="-128"/>
                <a:cs typeface="Arial" panose="020B0604020202020204" pitchFamily="34" charset="0"/>
              </a:rPr>
              <a:t>“When it comes to rants, what seems to be peeving recruiters the most currently, is applicants who respond to job posts that clearly say 'email your resume' with a comment 'see my profile‘…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Bliss 2 Regular" panose="02000506030000020004" pitchFamily="50" charset="0"/>
                <a:ea typeface="ＭＳ Ｐゴシック" panose="020B0600070205080204" pitchFamily="34" charset="-128"/>
                <a:cs typeface="Arial" panose="020B0604020202020204" pitchFamily="34" charset="0"/>
              </a:rPr>
              <a:t>Take home message:</a:t>
            </a:r>
            <a:r>
              <a:rPr kumimoji="0" lang="en-US" altLang="en-US" sz="2000" b="0" i="0" u="none" strike="noStrike" kern="1200" cap="none" spc="0" normalizeH="0" baseline="0" noProof="0" dirty="0">
                <a:ln>
                  <a:noFill/>
                </a:ln>
                <a:solidFill>
                  <a:prstClr val="white"/>
                </a:solidFill>
                <a:effectLst/>
                <a:uLnTx/>
                <a:uFillTx/>
                <a:latin typeface="Bliss 2 Regular" panose="02000506030000020004" pitchFamily="50" charset="0"/>
                <a:ea typeface="ＭＳ Ｐゴシック" panose="020B0600070205080204" pitchFamily="34" charset="-128"/>
                <a:cs typeface="Arial" panose="020B0604020202020204" pitchFamily="34" charset="0"/>
              </a:rPr>
              <a:t> </a:t>
            </a:r>
            <a:r>
              <a:rPr kumimoji="0" lang="en-US" altLang="en-US" sz="2000" b="1" i="0" u="none" strike="noStrike" kern="1200" cap="none" spc="0" normalizeH="0" baseline="0" noProof="0" dirty="0">
                <a:ln>
                  <a:noFill/>
                </a:ln>
                <a:solidFill>
                  <a:prstClr val="white"/>
                </a:solidFill>
                <a:effectLst/>
                <a:uLnTx/>
                <a:uFillTx/>
                <a:latin typeface="Bliss 2 Regular" panose="02000506030000020004" pitchFamily="50" charset="0"/>
                <a:ea typeface="ＭＳ Ｐゴシック" panose="020B0600070205080204" pitchFamily="34" charset="-128"/>
                <a:cs typeface="Arial" panose="020B0604020202020204" pitchFamily="34" charset="0"/>
              </a:rPr>
              <a:t>It seems if you want the job show you can follow instructions”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altLang="en-US" sz="1400" b="0" i="0" u="none" strike="noStrike" kern="1200" cap="none" spc="0" normalizeH="0" baseline="0" noProof="0" dirty="0">
                <a:ln>
                  <a:noFill/>
                </a:ln>
                <a:solidFill>
                  <a:prstClr val="white"/>
                </a:solidFill>
                <a:effectLst/>
                <a:uLnTx/>
                <a:uFillTx/>
                <a:latin typeface="Bliss 2 Regular" panose="02000506030000020004" pitchFamily="50" charset="0"/>
                <a:ea typeface="ＭＳ Ｐゴシック" panose="020B0600070205080204" pitchFamily="34" charset="-128"/>
                <a:cs typeface="Arial" panose="020B0604020202020204" pitchFamily="34" charset="0"/>
                <a:hlinkClick r:id="rId3"/>
              </a:rPr>
              <a:t>https://www.linkedin.com/pulse/surprising-tips-ive-heard-recently-from-recruiters-other-kelly/</a:t>
            </a:r>
            <a:endParaRPr kumimoji="0" lang="en-AU" altLang="en-US" sz="1400" b="0" i="0" u="none" strike="noStrike" kern="1200" cap="none" spc="0" normalizeH="0" baseline="0" noProof="0" dirty="0">
              <a:ln>
                <a:noFill/>
              </a:ln>
              <a:solidFill>
                <a:prstClr val="white"/>
              </a:solidFill>
              <a:effectLst/>
              <a:uLnTx/>
              <a:uFillTx/>
              <a:latin typeface="Bliss 2 Regular" panose="02000506030000020004" pitchFamily="50"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 name="Speech Bubble: Rectangle with Corners Rounded 1">
            <a:extLst>
              <a:ext uri="{FF2B5EF4-FFF2-40B4-BE49-F238E27FC236}">
                <a16:creationId xmlns:a16="http://schemas.microsoft.com/office/drawing/2014/main" id="{548878FC-489E-4961-A41D-710D7E66BD9F}"/>
              </a:ext>
            </a:extLst>
          </p:cNvPr>
          <p:cNvSpPr/>
          <p:nvPr/>
        </p:nvSpPr>
        <p:spPr>
          <a:xfrm>
            <a:off x="9919855" y="727364"/>
            <a:ext cx="2092036" cy="5652654"/>
          </a:xfrm>
          <a:prstGeom prst="wedgeRoundRectCallout">
            <a:avLst>
              <a:gd name="adj1" fmla="val -96992"/>
              <a:gd name="adj2" fmla="val -8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B99497FB-AF16-4550-8B4F-2DEE5E2AEEA5}"/>
              </a:ext>
            </a:extLst>
          </p:cNvPr>
          <p:cNvSpPr txBox="1"/>
          <p:nvPr/>
        </p:nvSpPr>
        <p:spPr>
          <a:xfrm>
            <a:off x="10215248" y="1052323"/>
            <a:ext cx="1551709" cy="4801314"/>
          </a:xfrm>
          <a:prstGeom prst="rect">
            <a:avLst/>
          </a:prstGeom>
          <a:noFill/>
        </p:spPr>
        <p:txBody>
          <a:bodyPr wrap="square" rtlCol="0">
            <a:spAutoFit/>
          </a:bodyPr>
          <a:lstStyle/>
          <a:p>
            <a:r>
              <a:rPr lang="en-US" dirty="0">
                <a:solidFill>
                  <a:schemeClr val="bg1"/>
                </a:solidFill>
              </a:rPr>
              <a:t>LinkedIn posts and features are great sources of info as well. </a:t>
            </a:r>
          </a:p>
          <a:p>
            <a:endParaRPr lang="en-US" dirty="0">
              <a:solidFill>
                <a:schemeClr val="bg1"/>
              </a:solidFill>
            </a:endParaRPr>
          </a:p>
          <a:p>
            <a:r>
              <a:rPr lang="en-US" dirty="0">
                <a:solidFill>
                  <a:schemeClr val="bg1"/>
                </a:solidFill>
              </a:rPr>
              <a:t>Keep in mind, Australian sources are better when commenting on Australian recruitment practices as these are different in every country. </a:t>
            </a:r>
            <a:endParaRPr lang="en-AU" dirty="0">
              <a:solidFill>
                <a:schemeClr val="bg1"/>
              </a:solidFill>
            </a:endParaRPr>
          </a:p>
        </p:txBody>
      </p:sp>
    </p:spTree>
    <p:extLst>
      <p:ext uri="{BB962C8B-B14F-4D97-AF65-F5344CB8AC3E}">
        <p14:creationId xmlns:p14="http://schemas.microsoft.com/office/powerpoint/2010/main" val="922977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306</Words>
  <Application>Microsoft Office PowerPoint</Application>
  <PresentationFormat>Widescreen</PresentationFormat>
  <Paragraphs>22</Paragraphs>
  <Slides>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Aharoni</vt:lpstr>
      <vt:lpstr>Arial</vt:lpstr>
      <vt:lpstr>Arial Nova</vt:lpstr>
      <vt:lpstr>Bliss 2 ExtraLight</vt:lpstr>
      <vt:lpstr>Bliss 2 Regular</vt:lpstr>
      <vt:lpstr>Calibri</vt:lpstr>
      <vt:lpstr>Calibri Light</vt:lpstr>
      <vt:lpstr>Office Theme</vt:lpstr>
      <vt:lpstr>1_Office Theme</vt:lpstr>
      <vt:lpstr>PowerPoint Presentation</vt:lpstr>
      <vt:lpstr>PowerPoint Presentation</vt:lpstr>
      <vt:lpstr>“If there’s one piece of advice I have, it’s that  I wish I’d paid more attention in GIS classes because it’s something  I use every day at work.”  Jenny Smith, Environmental Officer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Harrold, Tara</dc:creator>
  <cp:lastModifiedBy>Harrold, Tara</cp:lastModifiedBy>
  <cp:revision>20</cp:revision>
  <dcterms:created xsi:type="dcterms:W3CDTF">2020-07-16T23:33:40Z</dcterms:created>
  <dcterms:modified xsi:type="dcterms:W3CDTF">2020-08-06T23:05:18Z</dcterms:modified>
</cp:coreProperties>
</file>