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 id="2147483661" r:id="rId3"/>
    <p:sldMasterId id="2147483957" r:id="rId4"/>
    <p:sldMasterId id="2147483975" r:id="rId5"/>
  </p:sldMasterIdLst>
  <p:notesMasterIdLst>
    <p:notesMasterId r:id="rId47"/>
  </p:notesMasterIdLst>
  <p:handoutMasterIdLst>
    <p:handoutMasterId r:id="rId48"/>
  </p:handoutMasterIdLst>
  <p:sldIdLst>
    <p:sldId id="282" r:id="rId6"/>
    <p:sldId id="344" r:id="rId7"/>
    <p:sldId id="283" r:id="rId8"/>
    <p:sldId id="270" r:id="rId9"/>
    <p:sldId id="402" r:id="rId10"/>
    <p:sldId id="403" r:id="rId11"/>
    <p:sldId id="404" r:id="rId12"/>
    <p:sldId id="405" r:id="rId13"/>
    <p:sldId id="406" r:id="rId14"/>
    <p:sldId id="407" r:id="rId15"/>
    <p:sldId id="408" r:id="rId16"/>
    <p:sldId id="409" r:id="rId17"/>
    <p:sldId id="410" r:id="rId18"/>
    <p:sldId id="411" r:id="rId19"/>
    <p:sldId id="360" r:id="rId20"/>
    <p:sldId id="412" r:id="rId21"/>
    <p:sldId id="413" r:id="rId22"/>
    <p:sldId id="415" r:id="rId23"/>
    <p:sldId id="416" r:id="rId24"/>
    <p:sldId id="368" r:id="rId25"/>
    <p:sldId id="256" r:id="rId26"/>
    <p:sldId id="257" r:id="rId27"/>
    <p:sldId id="380" r:id="rId28"/>
    <p:sldId id="428" r:id="rId29"/>
    <p:sldId id="429" r:id="rId30"/>
    <p:sldId id="430" r:id="rId31"/>
    <p:sldId id="431" r:id="rId32"/>
    <p:sldId id="432" r:id="rId33"/>
    <p:sldId id="433" r:id="rId34"/>
    <p:sldId id="434" r:id="rId35"/>
    <p:sldId id="435" r:id="rId36"/>
    <p:sldId id="436" r:id="rId37"/>
    <p:sldId id="437" r:id="rId38"/>
    <p:sldId id="438" r:id="rId39"/>
    <p:sldId id="439" r:id="rId40"/>
    <p:sldId id="376" r:id="rId41"/>
    <p:sldId id="277" r:id="rId42"/>
    <p:sldId id="377" r:id="rId43"/>
    <p:sldId id="401" r:id="rId44"/>
    <p:sldId id="350" r:id="rId45"/>
    <p:sldId id="351" r:id="rId46"/>
  </p:sldIdLst>
  <p:sldSz cx="9144000" cy="6858000" type="screen4x3"/>
  <p:notesSz cx="6807200" cy="9939338"/>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ABB"/>
    <a:srgbClr val="2E3192"/>
    <a:srgbClr val="8CC63F"/>
    <a:srgbClr val="00AEEF"/>
    <a:srgbClr val="C0504D"/>
    <a:srgbClr val="F54039"/>
    <a:srgbClr val="0066B3"/>
    <a:srgbClr val="2B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600" autoAdjust="0"/>
  </p:normalViewPr>
  <p:slideViewPr>
    <p:cSldViewPr snapToGrid="0" snapToObjects="1">
      <p:cViewPr varScale="1">
        <p:scale>
          <a:sx n="79" d="100"/>
          <a:sy n="79" d="100"/>
        </p:scale>
        <p:origin x="132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296"/>
    </p:cViewPr>
  </p:sorterViewPr>
  <p:notesViewPr>
    <p:cSldViewPr snapToGrid="0" snapToObjects="1">
      <p:cViewPr varScale="1">
        <p:scale>
          <a:sx n="144" d="100"/>
          <a:sy n="144" d="100"/>
        </p:scale>
        <p:origin x="-4808" y="-104"/>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AU"/>
              <a:t>BX2011 - Results 2012, 2013, 2014, 2015 and 2016</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Sheet1!$C$31</c:f>
              <c:strCache>
                <c:ptCount val="1"/>
                <c:pt idx="0">
                  <c:v>2012</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Sheet1!$B$32:$B$37</c:f>
              <c:strCache>
                <c:ptCount val="6"/>
                <c:pt idx="0">
                  <c:v>X</c:v>
                </c:pt>
                <c:pt idx="1">
                  <c:v>N</c:v>
                </c:pt>
                <c:pt idx="2">
                  <c:v>P</c:v>
                </c:pt>
                <c:pt idx="3">
                  <c:v>C</c:v>
                </c:pt>
                <c:pt idx="4">
                  <c:v>D</c:v>
                </c:pt>
                <c:pt idx="5">
                  <c:v>HD</c:v>
                </c:pt>
              </c:strCache>
            </c:strRef>
          </c:cat>
          <c:val>
            <c:numRef>
              <c:f>Sheet1!$C$32:$C$37</c:f>
              <c:numCache>
                <c:formatCode>0%</c:formatCode>
                <c:ptCount val="6"/>
                <c:pt idx="0">
                  <c:v>1.94174757281553E-2</c:v>
                </c:pt>
                <c:pt idx="1">
                  <c:v>0.43689320388349501</c:v>
                </c:pt>
                <c:pt idx="2">
                  <c:v>0.223300970873786</c:v>
                </c:pt>
                <c:pt idx="3">
                  <c:v>0.14563106796116501</c:v>
                </c:pt>
                <c:pt idx="4">
                  <c:v>0.14563106796116501</c:v>
                </c:pt>
                <c:pt idx="5">
                  <c:v>2.9126213592233E-2</c:v>
                </c:pt>
              </c:numCache>
            </c:numRef>
          </c:val>
          <c:extLst>
            <c:ext xmlns:c16="http://schemas.microsoft.com/office/drawing/2014/chart" uri="{C3380CC4-5D6E-409C-BE32-E72D297353CC}">
              <c16:uniqueId val="{00000000-36A9-4021-B496-6037666A9FE5}"/>
            </c:ext>
          </c:extLst>
        </c:ser>
        <c:ser>
          <c:idx val="1"/>
          <c:order val="1"/>
          <c:tx>
            <c:strRef>
              <c:f>Sheet1!$D$31</c:f>
              <c:strCache>
                <c:ptCount val="1"/>
                <c:pt idx="0">
                  <c:v>2013</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Sheet1!$B$32:$B$37</c:f>
              <c:strCache>
                <c:ptCount val="6"/>
                <c:pt idx="0">
                  <c:v>X</c:v>
                </c:pt>
                <c:pt idx="1">
                  <c:v>N</c:v>
                </c:pt>
                <c:pt idx="2">
                  <c:v>P</c:v>
                </c:pt>
                <c:pt idx="3">
                  <c:v>C</c:v>
                </c:pt>
                <c:pt idx="4">
                  <c:v>D</c:v>
                </c:pt>
                <c:pt idx="5">
                  <c:v>HD</c:v>
                </c:pt>
              </c:strCache>
            </c:strRef>
          </c:cat>
          <c:val>
            <c:numRef>
              <c:f>Sheet1!$D$32:$D$37</c:f>
              <c:numCache>
                <c:formatCode>0%</c:formatCode>
                <c:ptCount val="6"/>
                <c:pt idx="0">
                  <c:v>1.7543859649122799E-2</c:v>
                </c:pt>
                <c:pt idx="1">
                  <c:v>0.26315789473684198</c:v>
                </c:pt>
                <c:pt idx="2">
                  <c:v>0.20175438596491199</c:v>
                </c:pt>
                <c:pt idx="3">
                  <c:v>0.21052631578947401</c:v>
                </c:pt>
                <c:pt idx="4">
                  <c:v>0.14912280701754399</c:v>
                </c:pt>
                <c:pt idx="5">
                  <c:v>0.157894736842105</c:v>
                </c:pt>
              </c:numCache>
            </c:numRef>
          </c:val>
          <c:extLst>
            <c:ext xmlns:c16="http://schemas.microsoft.com/office/drawing/2014/chart" uri="{C3380CC4-5D6E-409C-BE32-E72D297353CC}">
              <c16:uniqueId val="{00000001-36A9-4021-B496-6037666A9FE5}"/>
            </c:ext>
          </c:extLst>
        </c:ser>
        <c:ser>
          <c:idx val="2"/>
          <c:order val="2"/>
          <c:tx>
            <c:strRef>
              <c:f>Sheet1!$E$31</c:f>
              <c:strCache>
                <c:ptCount val="1"/>
                <c:pt idx="0">
                  <c:v>2014</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Sheet1!$B$32:$B$37</c:f>
              <c:strCache>
                <c:ptCount val="6"/>
                <c:pt idx="0">
                  <c:v>X</c:v>
                </c:pt>
                <c:pt idx="1">
                  <c:v>N</c:v>
                </c:pt>
                <c:pt idx="2">
                  <c:v>P</c:v>
                </c:pt>
                <c:pt idx="3">
                  <c:v>C</c:v>
                </c:pt>
                <c:pt idx="4">
                  <c:v>D</c:v>
                </c:pt>
                <c:pt idx="5">
                  <c:v>HD</c:v>
                </c:pt>
              </c:strCache>
            </c:strRef>
          </c:cat>
          <c:val>
            <c:numRef>
              <c:f>Sheet1!$E$32:$E$37</c:f>
              <c:numCache>
                <c:formatCode>0%</c:formatCode>
                <c:ptCount val="6"/>
                <c:pt idx="0">
                  <c:v>8.04597701149425E-2</c:v>
                </c:pt>
                <c:pt idx="1">
                  <c:v>0.21839080459770099</c:v>
                </c:pt>
                <c:pt idx="2">
                  <c:v>0.13793103448275901</c:v>
                </c:pt>
                <c:pt idx="3">
                  <c:v>0.20689655172413801</c:v>
                </c:pt>
                <c:pt idx="4">
                  <c:v>0.21839080459770099</c:v>
                </c:pt>
                <c:pt idx="5">
                  <c:v>0.13793103448275901</c:v>
                </c:pt>
              </c:numCache>
            </c:numRef>
          </c:val>
          <c:extLst>
            <c:ext xmlns:c16="http://schemas.microsoft.com/office/drawing/2014/chart" uri="{C3380CC4-5D6E-409C-BE32-E72D297353CC}">
              <c16:uniqueId val="{00000002-36A9-4021-B496-6037666A9FE5}"/>
            </c:ext>
          </c:extLst>
        </c:ser>
        <c:ser>
          <c:idx val="3"/>
          <c:order val="3"/>
          <c:tx>
            <c:strRef>
              <c:f>Sheet1!$F$31</c:f>
              <c:strCache>
                <c:ptCount val="1"/>
                <c:pt idx="0">
                  <c:v>2015</c:v>
                </c:pt>
              </c:strCache>
            </c:strRef>
          </c:tx>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Sheet1!$B$32:$B$37</c:f>
              <c:strCache>
                <c:ptCount val="6"/>
                <c:pt idx="0">
                  <c:v>X</c:v>
                </c:pt>
                <c:pt idx="1">
                  <c:v>N</c:v>
                </c:pt>
                <c:pt idx="2">
                  <c:v>P</c:v>
                </c:pt>
                <c:pt idx="3">
                  <c:v>C</c:v>
                </c:pt>
                <c:pt idx="4">
                  <c:v>D</c:v>
                </c:pt>
                <c:pt idx="5">
                  <c:v>HD</c:v>
                </c:pt>
              </c:strCache>
            </c:strRef>
          </c:cat>
          <c:val>
            <c:numRef>
              <c:f>Sheet1!$F$32:$F$37</c:f>
              <c:numCache>
                <c:formatCode>0%</c:formatCode>
                <c:ptCount val="6"/>
                <c:pt idx="0">
                  <c:v>4.81927710843374E-2</c:v>
                </c:pt>
                <c:pt idx="1">
                  <c:v>0.469879518072289</c:v>
                </c:pt>
                <c:pt idx="2">
                  <c:v>0.20481927710843401</c:v>
                </c:pt>
                <c:pt idx="3">
                  <c:v>0.14457831325301199</c:v>
                </c:pt>
                <c:pt idx="4">
                  <c:v>7.2289156626505993E-2</c:v>
                </c:pt>
                <c:pt idx="5">
                  <c:v>6.02409638554217E-2</c:v>
                </c:pt>
              </c:numCache>
            </c:numRef>
          </c:val>
          <c:extLst>
            <c:ext xmlns:c16="http://schemas.microsoft.com/office/drawing/2014/chart" uri="{C3380CC4-5D6E-409C-BE32-E72D297353CC}">
              <c16:uniqueId val="{00000003-36A9-4021-B496-6037666A9FE5}"/>
            </c:ext>
          </c:extLst>
        </c:ser>
        <c:ser>
          <c:idx val="4"/>
          <c:order val="4"/>
          <c:tx>
            <c:strRef>
              <c:f>Sheet1!$G$31</c:f>
              <c:strCache>
                <c:ptCount val="1"/>
                <c:pt idx="0">
                  <c:v>2016</c:v>
                </c:pt>
              </c:strCache>
            </c:strRef>
          </c:tx>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Sheet1!$B$32:$B$37</c:f>
              <c:strCache>
                <c:ptCount val="6"/>
                <c:pt idx="0">
                  <c:v>X</c:v>
                </c:pt>
                <c:pt idx="1">
                  <c:v>N</c:v>
                </c:pt>
                <c:pt idx="2">
                  <c:v>P</c:v>
                </c:pt>
                <c:pt idx="3">
                  <c:v>C</c:v>
                </c:pt>
                <c:pt idx="4">
                  <c:v>D</c:v>
                </c:pt>
                <c:pt idx="5">
                  <c:v>HD</c:v>
                </c:pt>
              </c:strCache>
            </c:strRef>
          </c:cat>
          <c:val>
            <c:numRef>
              <c:f>Sheet1!$G$32:$G$37</c:f>
              <c:numCache>
                <c:formatCode>0%</c:formatCode>
                <c:ptCount val="6"/>
                <c:pt idx="0">
                  <c:v>8.1081081081081099E-2</c:v>
                </c:pt>
                <c:pt idx="1">
                  <c:v>0.24324324324324301</c:v>
                </c:pt>
                <c:pt idx="2">
                  <c:v>5.4054054054054099E-2</c:v>
                </c:pt>
                <c:pt idx="3">
                  <c:v>0.24324324324324301</c:v>
                </c:pt>
                <c:pt idx="4">
                  <c:v>0.22972972972972999</c:v>
                </c:pt>
                <c:pt idx="5">
                  <c:v>0.14864864864864899</c:v>
                </c:pt>
              </c:numCache>
            </c:numRef>
          </c:val>
          <c:extLst>
            <c:ext xmlns:c16="http://schemas.microsoft.com/office/drawing/2014/chart" uri="{C3380CC4-5D6E-409C-BE32-E72D297353CC}">
              <c16:uniqueId val="{00000004-36A9-4021-B496-6037666A9FE5}"/>
            </c:ext>
          </c:extLst>
        </c:ser>
        <c:dLbls>
          <c:showLegendKey val="0"/>
          <c:showVal val="0"/>
          <c:showCatName val="0"/>
          <c:showSerName val="0"/>
          <c:showPercent val="0"/>
          <c:showBubbleSize val="0"/>
        </c:dLbls>
        <c:gapWidth val="100"/>
        <c:overlap val="-24"/>
        <c:axId val="-648262896"/>
        <c:axId val="-648264512"/>
      </c:barChart>
      <c:catAx>
        <c:axId val="-6482628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8264512"/>
        <c:crosses val="autoZero"/>
        <c:auto val="1"/>
        <c:lblAlgn val="ctr"/>
        <c:lblOffset val="100"/>
        <c:noMultiLvlLbl val="0"/>
      </c:catAx>
      <c:valAx>
        <c:axId val="-6482645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AU" dirty="0" smtClean="0"/>
                  <a:t>Percentage Results</a:t>
                </a:r>
                <a:endParaRPr lang="en-AU" dirty="0"/>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82628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20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56038" y="0"/>
            <a:ext cx="2949575"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363145A-766D-4CF2-9165-BCCB721306D0}" type="datetime1">
              <a:rPr lang="en-US" altLang="en-US"/>
              <a:pPr>
                <a:defRPr/>
              </a:pPr>
              <a:t>11/9/2017</a:t>
            </a:fld>
            <a:endParaRPr lang="en-US" alt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D61F7A0-3F76-45D9-8FD7-C60C7C0DEED8}" type="slidenum">
              <a:rPr lang="en-US" altLang="en-US"/>
              <a:pPr>
                <a:defRPr/>
              </a:pPr>
              <a:t>‹#›</a:t>
            </a:fld>
            <a:endParaRPr lang="en-US" altLang="en-US"/>
          </a:p>
        </p:txBody>
      </p:sp>
    </p:spTree>
    <p:extLst>
      <p:ext uri="{BB962C8B-B14F-4D97-AF65-F5344CB8AC3E}">
        <p14:creationId xmlns:p14="http://schemas.microsoft.com/office/powerpoint/2010/main" val="93078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026"/>
          <p:cNvSpPr>
            <a:spLocks noGrp="1" noChangeArrowheads="1"/>
          </p:cNvSpPr>
          <p:nvPr>
            <p:ph type="hdr" sz="quarter"/>
          </p:nvPr>
        </p:nvSpPr>
        <p:spPr bwMode="auto">
          <a:xfrm>
            <a:off x="0" y="0"/>
            <a:ext cx="294957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9459" name="Rectangle 1027"/>
          <p:cNvSpPr>
            <a:spLocks noGrp="1" noChangeArrowheads="1"/>
          </p:cNvSpPr>
          <p:nvPr>
            <p:ph type="dt" idx="1"/>
          </p:nvPr>
        </p:nvSpPr>
        <p:spPr bwMode="auto">
          <a:xfrm>
            <a:off x="3857625" y="0"/>
            <a:ext cx="2949575"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27A571A-8E00-4377-A22C-7B14BF002B61}" type="datetime1">
              <a:rPr lang="en-US" altLang="en-US"/>
              <a:pPr>
                <a:defRPr/>
              </a:pPr>
              <a:t>11/9/2017</a:t>
            </a:fld>
            <a:endParaRPr lang="en-US" altLang="en-US"/>
          </a:p>
        </p:txBody>
      </p:sp>
      <p:sp>
        <p:nvSpPr>
          <p:cNvPr id="10244" name="Rectangle 1028"/>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1029"/>
          <p:cNvSpPr>
            <a:spLocks noGrp="1" noChangeArrowheads="1"/>
          </p:cNvSpPr>
          <p:nvPr>
            <p:ph type="body" sz="quarter" idx="3"/>
          </p:nvPr>
        </p:nvSpPr>
        <p:spPr bwMode="auto">
          <a:xfrm>
            <a:off x="908050" y="4721225"/>
            <a:ext cx="4991100" cy="4471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1030"/>
          <p:cNvSpPr>
            <a:spLocks noGrp="1" noChangeArrowheads="1"/>
          </p:cNvSpPr>
          <p:nvPr>
            <p:ph type="ftr" sz="quarter" idx="4"/>
          </p:nvPr>
        </p:nvSpPr>
        <p:spPr bwMode="auto">
          <a:xfrm>
            <a:off x="0" y="9442450"/>
            <a:ext cx="2949575"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9463" name="Rectangle 1031"/>
          <p:cNvSpPr>
            <a:spLocks noGrp="1" noChangeArrowheads="1"/>
          </p:cNvSpPr>
          <p:nvPr>
            <p:ph type="sldNum" sz="quarter" idx="5"/>
          </p:nvPr>
        </p:nvSpPr>
        <p:spPr bwMode="auto">
          <a:xfrm>
            <a:off x="3857625" y="9442450"/>
            <a:ext cx="2949575"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910C6DA-042F-451F-B8E4-3F5BFEB4A6E0}" type="slidenum">
              <a:rPr lang="en-US" altLang="en-US"/>
              <a:pPr>
                <a:defRPr/>
              </a:pPr>
              <a:t>‹#›</a:t>
            </a:fld>
            <a:endParaRPr lang="en-US" altLang="en-US"/>
          </a:p>
        </p:txBody>
      </p:sp>
    </p:spTree>
    <p:extLst>
      <p:ext uri="{BB962C8B-B14F-4D97-AF65-F5344CB8AC3E}">
        <p14:creationId xmlns:p14="http://schemas.microsoft.com/office/powerpoint/2010/main" val="188416538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105" charset="0"/>
        <a:ea typeface="MS PGothic" panose="020B0600070205080204" pitchFamily="34"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Calibri" pitchFamily="-105" charset="0"/>
        <a:ea typeface="MS PGothic" panose="020B0600070205080204" pitchFamily="34"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Calibri" pitchFamily="-105" charset="0"/>
        <a:ea typeface="MS PGothic" panose="020B0600070205080204" pitchFamily="34" charset="-128"/>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Calibri" pitchFamily="-105" charset="0"/>
        <a:ea typeface="MS PGothic" panose="020B0600070205080204" pitchFamily="34" charset="-128"/>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Calibri" pitchFamily="-105" charset="0"/>
        <a:ea typeface="MS PGothic" panose="020B0600070205080204" pitchFamily="34"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smtClean="0">
              <a:latin typeface="Calibri" panose="020F050202020403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7ACB98A-9DC1-4C93-9AB3-2E90B0D445CB}" type="slidenum">
              <a:rPr lang="en-US" altLang="en-US" sz="1200" smtClean="0"/>
              <a:pPr/>
              <a:t>1</a:t>
            </a:fld>
            <a:endParaRPr lang="en-US" altLang="en-US" sz="1200" smtClean="0"/>
          </a:p>
        </p:txBody>
      </p:sp>
    </p:spTree>
    <p:extLst>
      <p:ext uri="{BB962C8B-B14F-4D97-AF65-F5344CB8AC3E}">
        <p14:creationId xmlns:p14="http://schemas.microsoft.com/office/powerpoint/2010/main" val="78690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Calibri" panose="020F0502020204030204" pitchFamily="34" charset="0"/>
            </a:endParaRPr>
          </a:p>
          <a:p>
            <a:r>
              <a:rPr lang="en-US" altLang="en-US" baseline="0" dirty="0" smtClean="0">
                <a:latin typeface="Calibri" panose="020F0502020204030204" pitchFamily="34" charset="0"/>
              </a:rPr>
              <a:t>The ECAR Survey (</a:t>
            </a:r>
            <a:r>
              <a:rPr lang="en-US" altLang="en-US" baseline="0" dirty="0" err="1" smtClean="0">
                <a:latin typeface="Calibri" panose="020F0502020204030204" pitchFamily="34" charset="0"/>
              </a:rPr>
              <a:t>EdUCAUS</a:t>
            </a:r>
            <a:r>
              <a:rPr lang="en-US" altLang="en-US" baseline="0" dirty="0" smtClean="0">
                <a:latin typeface="Calibri" panose="020F0502020204030204" pitchFamily="34" charset="0"/>
              </a:rPr>
              <a:t> Center for Applied Research) has been used to find how students really do relate to technology.  Both the Australian and Malaysian projects will use an adaptation of the ECAR survey to monitor our progress and success</a:t>
            </a:r>
            <a:endParaRPr lang="en-AU" altLang="en-US" dirty="0" smtClean="0">
              <a:latin typeface="Calibri" panose="020F0502020204030204" pitchFamily="34" charset="0"/>
            </a:endParaRPr>
          </a:p>
          <a:p>
            <a:endParaRPr lang="en-AU" dirty="0"/>
          </a:p>
        </p:txBody>
      </p:sp>
      <p:sp>
        <p:nvSpPr>
          <p:cNvPr id="4" name="Slide Number Placeholder 3"/>
          <p:cNvSpPr>
            <a:spLocks noGrp="1"/>
          </p:cNvSpPr>
          <p:nvPr>
            <p:ph type="sldNum" sz="quarter" idx="10"/>
          </p:nvPr>
        </p:nvSpPr>
        <p:spPr/>
        <p:txBody>
          <a:bodyPr/>
          <a:lstStyle/>
          <a:p>
            <a:pPr>
              <a:defRPr/>
            </a:pPr>
            <a:fld id="{A883F0ED-D2BA-417E-AD93-C25107017B84}" type="slidenum">
              <a:rPr lang="en-US" altLang="en-US" smtClean="0"/>
              <a:pPr>
                <a:defRPr/>
              </a:pPr>
              <a:t>15</a:t>
            </a:fld>
            <a:endParaRPr lang="en-US" altLang="en-US"/>
          </a:p>
        </p:txBody>
      </p:sp>
    </p:spTree>
    <p:extLst>
      <p:ext uri="{BB962C8B-B14F-4D97-AF65-F5344CB8AC3E}">
        <p14:creationId xmlns:p14="http://schemas.microsoft.com/office/powerpoint/2010/main" val="95364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anose="020F0502020204030204" pitchFamily="34" charset="0"/>
            </a:endParaRPr>
          </a:p>
        </p:txBody>
      </p:sp>
    </p:spTree>
    <p:extLst>
      <p:ext uri="{BB962C8B-B14F-4D97-AF65-F5344CB8AC3E}">
        <p14:creationId xmlns:p14="http://schemas.microsoft.com/office/powerpoint/2010/main" val="223887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1910C6DA-042F-451F-B8E4-3F5BFEB4A6E0}" type="slidenum">
              <a:rPr lang="en-US" altLang="en-US" smtClean="0"/>
              <a:pPr>
                <a:defRPr/>
              </a:pPr>
              <a:t>22</a:t>
            </a:fld>
            <a:endParaRPr lang="en-US" altLang="en-US"/>
          </a:p>
        </p:txBody>
      </p:sp>
    </p:spTree>
    <p:extLst>
      <p:ext uri="{BB962C8B-B14F-4D97-AF65-F5344CB8AC3E}">
        <p14:creationId xmlns:p14="http://schemas.microsoft.com/office/powerpoint/2010/main" val="1737681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6"/>
          <p:cNvSpPr>
            <a:spLocks noGrp="1" noRot="1" noChangeAspect="1" noChangeArrowheads="1" noTextEdit="1"/>
          </p:cNvSpPr>
          <p:nvPr>
            <p:ph type="sldImg"/>
          </p:nvPr>
        </p:nvSpPr>
        <p:spPr>
          <a:ln/>
        </p:spPr>
      </p:sp>
      <p:sp>
        <p:nvSpPr>
          <p:cNvPr id="3584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Calibri" panose="020F0502020204030204" pitchFamily="34" charset="0"/>
              </a:rPr>
              <a:t>This is an alternative title page with space for images.</a:t>
            </a:r>
          </a:p>
        </p:txBody>
      </p:sp>
    </p:spTree>
    <p:extLst>
      <p:ext uri="{BB962C8B-B14F-4D97-AF65-F5344CB8AC3E}">
        <p14:creationId xmlns:p14="http://schemas.microsoft.com/office/powerpoint/2010/main" val="4179853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1910C6DA-042F-451F-B8E4-3F5BFEB4A6E0}" type="slidenum">
              <a:rPr lang="en-US" altLang="en-US" smtClean="0"/>
              <a:pPr>
                <a:defRPr/>
              </a:pPr>
              <a:t>35</a:t>
            </a:fld>
            <a:endParaRPr lang="en-US" altLang="en-US"/>
          </a:p>
        </p:txBody>
      </p:sp>
    </p:spTree>
    <p:extLst>
      <p:ext uri="{BB962C8B-B14F-4D97-AF65-F5344CB8AC3E}">
        <p14:creationId xmlns:p14="http://schemas.microsoft.com/office/powerpoint/2010/main" val="90346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Rot="1" noChangeAspect="1" noChangeArrowheads="1" noTextEdit="1"/>
          </p:cNvSpPr>
          <p:nvPr>
            <p:ph type="sldImg"/>
          </p:nvPr>
        </p:nvSpPr>
        <p:spPr>
          <a:ln/>
        </p:spPr>
      </p:sp>
      <p:sp>
        <p:nvSpPr>
          <p:cNvPr id="2765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anose="020F0502020204030204" pitchFamily="34" charset="0"/>
            </a:endParaRPr>
          </a:p>
        </p:txBody>
      </p:sp>
    </p:spTree>
    <p:extLst>
      <p:ext uri="{BB962C8B-B14F-4D97-AF65-F5344CB8AC3E}">
        <p14:creationId xmlns:p14="http://schemas.microsoft.com/office/powerpoint/2010/main" val="803063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Rot="1" noChangeAspect="1" noChangeArrowheads="1" noTextEdit="1"/>
          </p:cNvSpPr>
          <p:nvPr>
            <p:ph type="sldImg"/>
          </p:nvPr>
        </p:nvSpPr>
        <p:spPr>
          <a:ln/>
        </p:spPr>
      </p:sp>
      <p:sp>
        <p:nvSpPr>
          <p:cNvPr id="153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anose="020F0502020204030204" pitchFamily="34" charset="0"/>
            </a:endParaRPr>
          </a:p>
        </p:txBody>
      </p:sp>
    </p:spTree>
    <p:extLst>
      <p:ext uri="{BB962C8B-B14F-4D97-AF65-F5344CB8AC3E}">
        <p14:creationId xmlns:p14="http://schemas.microsoft.com/office/powerpoint/2010/main" val="760549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smtClean="0">
              <a:latin typeface="Calibri" panose="020F050202020403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7ACB98A-9DC1-4C93-9AB3-2E90B0D445CB}" type="slidenum">
              <a:rPr lang="en-US" altLang="en-US" sz="1200" smtClean="0"/>
              <a:pPr/>
              <a:t>41</a:t>
            </a:fld>
            <a:endParaRPr lang="en-US" altLang="en-US" sz="1200" smtClean="0"/>
          </a:p>
        </p:txBody>
      </p:sp>
    </p:spTree>
    <p:extLst>
      <p:ext uri="{BB962C8B-B14F-4D97-AF65-F5344CB8AC3E}">
        <p14:creationId xmlns:p14="http://schemas.microsoft.com/office/powerpoint/2010/main" val="69281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Acknowledgement</a:t>
            </a:r>
            <a:r>
              <a:rPr lang="en-US" baseline="0" dirty="0" smtClean="0"/>
              <a:t> of country</a:t>
            </a:r>
            <a:endParaRPr lang="en-AU" dirty="0"/>
          </a:p>
        </p:txBody>
      </p:sp>
      <p:sp>
        <p:nvSpPr>
          <p:cNvPr id="4" name="Slide Number Placeholder 3"/>
          <p:cNvSpPr>
            <a:spLocks noGrp="1"/>
          </p:cNvSpPr>
          <p:nvPr>
            <p:ph type="sldNum" sz="quarter" idx="10"/>
          </p:nvPr>
        </p:nvSpPr>
        <p:spPr/>
        <p:txBody>
          <a:bodyPr/>
          <a:lstStyle/>
          <a:p>
            <a:pPr>
              <a:defRPr/>
            </a:pPr>
            <a:fld id="{1910C6DA-042F-451F-B8E4-3F5BFEB4A6E0}" type="slidenum">
              <a:rPr lang="en-US" altLang="en-US" smtClean="0"/>
              <a:pPr>
                <a:defRPr/>
              </a:pPr>
              <a:t>2</a:t>
            </a:fld>
            <a:endParaRPr lang="en-US" altLang="en-US"/>
          </a:p>
        </p:txBody>
      </p:sp>
    </p:spTree>
    <p:extLst>
      <p:ext uri="{BB962C8B-B14F-4D97-AF65-F5344CB8AC3E}">
        <p14:creationId xmlns:p14="http://schemas.microsoft.com/office/powerpoint/2010/main" val="397608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p:cNvSpPr>
            <a:spLocks noGrp="1" noRot="1" noChangeAspect="1" noChangeArrowheads="1" noTextEdit="1"/>
          </p:cNvSpPr>
          <p:nvPr>
            <p:ph type="sldImg"/>
          </p:nvPr>
        </p:nvSpPr>
        <p:spPr>
          <a:ln/>
        </p:spPr>
      </p:sp>
      <p:sp>
        <p:nvSpPr>
          <p:cNvPr id="153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anose="020F0502020204030204" pitchFamily="34" charset="0"/>
            </a:endParaRPr>
          </a:p>
        </p:txBody>
      </p:sp>
    </p:spTree>
    <p:extLst>
      <p:ext uri="{BB962C8B-B14F-4D97-AF65-F5344CB8AC3E}">
        <p14:creationId xmlns:p14="http://schemas.microsoft.com/office/powerpoint/2010/main" val="107878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Rot="1" noChangeAspect="1" noChangeArrowheads="1" noTextEdit="1"/>
          </p:cNvSpPr>
          <p:nvPr>
            <p:ph type="sldImg"/>
          </p:nvPr>
        </p:nvSpPr>
        <p:spPr>
          <a:ln/>
        </p:spPr>
      </p:sp>
      <p:sp>
        <p:nvSpPr>
          <p:cNvPr id="256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Calibri" panose="020F0502020204030204" pitchFamily="34" charset="0"/>
            </a:endParaRPr>
          </a:p>
        </p:txBody>
      </p:sp>
    </p:spTree>
    <p:extLst>
      <p:ext uri="{BB962C8B-B14F-4D97-AF65-F5344CB8AC3E}">
        <p14:creationId xmlns:p14="http://schemas.microsoft.com/office/powerpoint/2010/main" val="293910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dirty="0" smtClean="0">
              <a:latin typeface="Times New Roman" panose="02020603050405020304" pitchFamily="18"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D5506AE-AB2D-449B-8AF3-D79C87BB6B90}" type="slidenum">
              <a:rPr kumimoji="0" lang="en-AU" altLang="en-US">
                <a:solidFill>
                  <a:prstClr val="black"/>
                </a:solidFill>
                <a:latin typeface="Calibri" panose="020F0502020204030204" pitchFamily="34" charset="0"/>
              </a:rPr>
              <a:pPr>
                <a:spcBef>
                  <a:spcPct val="0"/>
                </a:spcBef>
              </a:pPr>
              <a:t>5</a:t>
            </a:fld>
            <a:endParaRPr kumimoji="0" lang="en-AU"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2965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smtClean="0">
              <a:latin typeface="Times New Roman" panose="02020603050405020304" pitchFamily="18" charset="0"/>
            </a:endParaRPr>
          </a:p>
        </p:txBody>
      </p:sp>
      <p:sp>
        <p:nvSpPr>
          <p:cNvPr id="481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14ADF1ED-5150-4BDC-9340-CE47C31DDB16}" type="slidenum">
              <a:rPr kumimoji="0" lang="en-AU" altLang="en-US">
                <a:solidFill>
                  <a:prstClr val="black"/>
                </a:solidFill>
                <a:latin typeface="Calibri" panose="020F0502020204030204" pitchFamily="34" charset="0"/>
              </a:rPr>
              <a:pPr>
                <a:spcBef>
                  <a:spcPct val="0"/>
                </a:spcBef>
              </a:pPr>
              <a:t>6</a:t>
            </a:fld>
            <a:endParaRPr kumimoji="0" lang="en-AU"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48287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smtClean="0">
              <a:latin typeface="Times New Roman" panose="02020603050405020304" pitchFamily="18"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D5506AE-AB2D-449B-8AF3-D79C87BB6B90}" type="slidenum">
              <a:rPr kumimoji="0" lang="en-AU" altLang="en-US">
                <a:solidFill>
                  <a:prstClr val="black"/>
                </a:solidFill>
                <a:latin typeface="Calibri" panose="020F0502020204030204" pitchFamily="34" charset="0"/>
              </a:rPr>
              <a:pPr>
                <a:spcBef>
                  <a:spcPct val="0"/>
                </a:spcBef>
              </a:pPr>
              <a:t>8</a:t>
            </a:fld>
            <a:endParaRPr kumimoji="0" lang="en-AU"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38836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smtClean="0">
              <a:latin typeface="Times New Roman" panose="02020603050405020304" pitchFamily="18"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D5506AE-AB2D-449B-8AF3-D79C87BB6B90}" type="slidenum">
              <a:rPr kumimoji="0" lang="en-AU" altLang="en-US">
                <a:solidFill>
                  <a:prstClr val="black"/>
                </a:solidFill>
                <a:latin typeface="Calibri" panose="020F0502020204030204" pitchFamily="34" charset="0"/>
              </a:rPr>
              <a:pPr>
                <a:spcBef>
                  <a:spcPct val="0"/>
                </a:spcBef>
              </a:pPr>
              <a:t>9</a:t>
            </a:fld>
            <a:endParaRPr kumimoji="0" lang="en-AU"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72249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en-US" smtClean="0">
              <a:latin typeface="Times New Roman" panose="02020603050405020304" pitchFamily="18" charset="0"/>
            </a:endParaRPr>
          </a:p>
        </p:txBody>
      </p:sp>
      <p:sp>
        <p:nvSpPr>
          <p:cNvPr id="45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D5506AE-AB2D-449B-8AF3-D79C87BB6B90}" type="slidenum">
              <a:rPr kumimoji="0" lang="en-AU" altLang="en-US">
                <a:solidFill>
                  <a:prstClr val="black"/>
                </a:solidFill>
                <a:latin typeface="Calibri" panose="020F0502020204030204" pitchFamily="34" charset="0"/>
              </a:rPr>
              <a:pPr>
                <a:spcBef>
                  <a:spcPct val="0"/>
                </a:spcBef>
              </a:pPr>
              <a:t>12</a:t>
            </a:fld>
            <a:endParaRPr kumimoji="0" lang="en-AU"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86521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1">
    <p:spTree>
      <p:nvGrpSpPr>
        <p:cNvPr id="1" name=""/>
        <p:cNvGrpSpPr/>
        <p:nvPr/>
      </p:nvGrpSpPr>
      <p:grpSpPr>
        <a:xfrm>
          <a:off x="0" y="0"/>
          <a:ext cx="0" cy="0"/>
          <a:chOff x="0" y="0"/>
          <a:chExt cx="0" cy="0"/>
        </a:xfrm>
      </p:grpSpPr>
      <p:sp>
        <p:nvSpPr>
          <p:cNvPr id="2" name="Title 1"/>
          <p:cNvSpPr>
            <a:spLocks noGrp="1"/>
          </p:cNvSpPr>
          <p:nvPr>
            <p:ph type="ctrTitle"/>
          </p:nvPr>
        </p:nvSpPr>
        <p:spPr>
          <a:xfrm>
            <a:off x="314325" y="1435862"/>
            <a:ext cx="7772400" cy="1038112"/>
          </a:xfrm>
          <a:prstGeom prst="rect">
            <a:avLst/>
          </a:prstGeom>
        </p:spPr>
        <p:txBody>
          <a:bodyPr lIns="0" tIns="0" rIns="0" bIns="0"/>
          <a:lstStyle>
            <a:lvl1pPr>
              <a:defRPr sz="3200"/>
            </a:lvl1pPr>
          </a:lstStyle>
          <a:p>
            <a:r>
              <a:rPr lang="en-AU" dirty="0" smtClean="0"/>
              <a:t>Click to edit</a:t>
            </a:r>
            <a:endParaRPr lang="en-US" dirty="0"/>
          </a:p>
        </p:txBody>
      </p:sp>
      <p:sp>
        <p:nvSpPr>
          <p:cNvPr id="3" name="Subtitle 2"/>
          <p:cNvSpPr>
            <a:spLocks noGrp="1"/>
          </p:cNvSpPr>
          <p:nvPr>
            <p:ph type="subTitle" idx="1"/>
          </p:nvPr>
        </p:nvSpPr>
        <p:spPr>
          <a:xfrm>
            <a:off x="314325" y="2473973"/>
            <a:ext cx="7772400" cy="3003166"/>
          </a:xfrm>
          <a:prstGeom prst="rect">
            <a:avLst/>
          </a:prstGeom>
        </p:spPr>
        <p:txBody>
          <a:bodyPr lIns="0" tIns="0" rIns="0" bIns="0"/>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a:t>
            </a:r>
            <a:endParaRPr lang="en-US" dirty="0"/>
          </a:p>
        </p:txBody>
      </p:sp>
      <p:sp>
        <p:nvSpPr>
          <p:cNvPr id="9"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5" name="Date Placeholder 3"/>
          <p:cNvSpPr>
            <a:spLocks noGrp="1"/>
          </p:cNvSpPr>
          <p:nvPr>
            <p:ph type="dt" sz="half" idx="14"/>
          </p:nvPr>
        </p:nvSpPr>
        <p:spPr/>
        <p:txBody>
          <a:bodyPr/>
          <a:lstStyle>
            <a:lvl1pPr>
              <a:defRPr/>
            </a:lvl1pPr>
          </a:lstStyle>
          <a:p>
            <a:pPr>
              <a:defRPr/>
            </a:pPr>
            <a:fld id="{F1D6778F-1F7B-4810-BA31-00D8D550C98D}" type="datetime1">
              <a:rPr lang="en-US" altLang="en-US"/>
              <a:pPr>
                <a:defRPr/>
              </a:pPr>
              <a:t>11/9/2017</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B561671-5F0E-4D42-90E8-624803272AB4}" type="slidenum">
              <a:rPr lang="en-US" altLang="en-US"/>
              <a:pPr>
                <a:defRPr/>
              </a:pPr>
              <a:t>‹#›</a:t>
            </a:fld>
            <a:endParaRPr lang="en-US" altLang="en-US"/>
          </a:p>
        </p:txBody>
      </p:sp>
    </p:spTree>
    <p:extLst>
      <p:ext uri="{BB962C8B-B14F-4D97-AF65-F5344CB8AC3E}">
        <p14:creationId xmlns:p14="http://schemas.microsoft.com/office/powerpoint/2010/main" val="12666199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33990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3" name="Footer Placeholder 2"/>
          <p:cNvSpPr>
            <a:spLocks noGrp="1"/>
          </p:cNvSpPr>
          <p:nvPr>
            <p:ph type="ftr" sz="quarter" idx="11"/>
          </p:nvPr>
        </p:nvSpPr>
        <p:spPr/>
        <p:txBody>
          <a:bodyPr/>
          <a:lstStyle/>
          <a:p>
            <a:endParaRPr lang="en-AU">
              <a:solidFill>
                <a:prstClr val="black"/>
              </a:solidFill>
            </a:endParaRPr>
          </a:p>
        </p:txBody>
      </p:sp>
      <p:sp>
        <p:nvSpPr>
          <p:cNvPr id="4" name="Slide Number Placeholder 3"/>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51440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09931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5696" y="2130424"/>
            <a:ext cx="5718849" cy="3157393"/>
          </a:xfrm>
        </p:spPr>
        <p:txBody>
          <a:bodyPr lIns="0" tIns="0" rIns="0" bIns="0" anchor="t">
            <a:normAutofit/>
          </a:bodyPr>
          <a:lstStyle>
            <a:lvl1pPr algn="l">
              <a:defRPr sz="4400">
                <a:solidFill>
                  <a:schemeClr val="bg1"/>
                </a:solidFill>
                <a:latin typeface="Arial"/>
                <a:cs typeface="Arial"/>
              </a:defRPr>
            </a:lvl1pPr>
          </a:lstStyle>
          <a:p>
            <a:r>
              <a:rPr lang="en-AU" dirty="0" smtClean="0"/>
              <a:t>Click to edit</a:t>
            </a:r>
            <a:endParaRPr lang="en-US" dirty="0"/>
          </a:p>
        </p:txBody>
      </p:sp>
    </p:spTree>
    <p:extLst>
      <p:ext uri="{BB962C8B-B14F-4D97-AF65-F5344CB8AC3E}">
        <p14:creationId xmlns:p14="http://schemas.microsoft.com/office/powerpoint/2010/main" val="9425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lternate layout 1">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314325" y="315913"/>
            <a:ext cx="6143625" cy="4619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mtClean="0"/>
          </a:p>
        </p:txBody>
      </p:sp>
      <p:sp>
        <p:nvSpPr>
          <p:cNvPr id="5" name="Title 1"/>
          <p:cNvSpPr>
            <a:spLocks noGrp="1"/>
          </p:cNvSpPr>
          <p:nvPr>
            <p:ph type="title"/>
          </p:nvPr>
        </p:nvSpPr>
        <p:spPr>
          <a:xfrm>
            <a:off x="332798" y="1481283"/>
            <a:ext cx="3008313" cy="1162050"/>
          </a:xfrm>
          <a:prstGeom prst="rect">
            <a:avLst/>
          </a:prstGeom>
        </p:spPr>
        <p:txBody>
          <a:bodyPr lIns="0" tIns="0" rIns="0" bIns="0" anchor="b"/>
          <a:lstStyle>
            <a:lvl1pPr algn="l">
              <a:defRPr sz="2000" b="1"/>
            </a:lvl1pPr>
          </a:lstStyle>
          <a:p>
            <a:r>
              <a:rPr lang="en-AU" dirty="0" smtClean="0"/>
              <a:t>Click to edit Master title style</a:t>
            </a:r>
            <a:endParaRPr lang="en-US" dirty="0"/>
          </a:p>
        </p:txBody>
      </p:sp>
      <p:sp>
        <p:nvSpPr>
          <p:cNvPr id="6" name="Content Placeholder 2"/>
          <p:cNvSpPr>
            <a:spLocks noGrp="1"/>
          </p:cNvSpPr>
          <p:nvPr>
            <p:ph idx="1"/>
          </p:nvPr>
        </p:nvSpPr>
        <p:spPr>
          <a:xfrm>
            <a:off x="3450648" y="1481283"/>
            <a:ext cx="5111750" cy="4506769"/>
          </a:xfrm>
          <a:prstGeom prst="rect">
            <a:avLst/>
          </a:prstGeom>
        </p:spPr>
        <p:txBody>
          <a:bodyPr lIns="0" tIns="0" rIns="0" b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3"/>
          <p:cNvSpPr>
            <a:spLocks noGrp="1"/>
          </p:cNvSpPr>
          <p:nvPr>
            <p:ph type="body" sz="half" idx="2"/>
          </p:nvPr>
        </p:nvSpPr>
        <p:spPr>
          <a:xfrm>
            <a:off x="332798" y="2643334"/>
            <a:ext cx="3008313" cy="3344718"/>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9"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10" name="Date Placeholder 3"/>
          <p:cNvSpPr>
            <a:spLocks noGrp="1"/>
          </p:cNvSpPr>
          <p:nvPr>
            <p:ph type="dt" sz="half" idx="14"/>
          </p:nvPr>
        </p:nvSpPr>
        <p:spPr/>
        <p:txBody>
          <a:bodyPr/>
          <a:lstStyle>
            <a:lvl1pPr>
              <a:defRPr/>
            </a:lvl1pPr>
          </a:lstStyle>
          <a:p>
            <a:pPr>
              <a:defRPr/>
            </a:pPr>
            <a:fld id="{B8AFB51A-87E5-4B41-83C2-7B0986F58AAB}" type="datetime1">
              <a:rPr lang="en-US" altLang="en-US"/>
              <a:pPr>
                <a:defRPr/>
              </a:pPr>
              <a:t>11/9/2017</a:t>
            </a:fld>
            <a:endParaRPr lang="en-US" altLang="en-US"/>
          </a:p>
        </p:txBody>
      </p:sp>
      <p:sp>
        <p:nvSpPr>
          <p:cNvPr id="11" name="Footer Placeholder 4"/>
          <p:cNvSpPr>
            <a:spLocks noGrp="1"/>
          </p:cNvSpPr>
          <p:nvPr>
            <p:ph type="ftr" sz="quarter" idx="15"/>
          </p:nvPr>
        </p:nvSpPr>
        <p:spPr/>
        <p:txBody>
          <a:bodyPr/>
          <a:lstStyle>
            <a:lvl1pPr>
              <a:defRPr/>
            </a:lvl1pPr>
          </a:lstStyle>
          <a:p>
            <a:pPr>
              <a:defRPr/>
            </a:pPr>
            <a:endParaRPr lang="en-US"/>
          </a:p>
        </p:txBody>
      </p:sp>
      <p:sp>
        <p:nvSpPr>
          <p:cNvPr id="12" name="Slide Number Placeholder 5"/>
          <p:cNvSpPr>
            <a:spLocks noGrp="1"/>
          </p:cNvSpPr>
          <p:nvPr>
            <p:ph type="sldNum" sz="quarter" idx="16"/>
          </p:nvPr>
        </p:nvSpPr>
        <p:spPr/>
        <p:txBody>
          <a:bodyPr/>
          <a:lstStyle>
            <a:lvl1pPr>
              <a:defRPr/>
            </a:lvl1pPr>
          </a:lstStyle>
          <a:p>
            <a:pPr>
              <a:defRPr/>
            </a:pPr>
            <a:fld id="{330BF665-79E5-4CAF-8F2E-2FFC281BB9BA}" type="slidenum">
              <a:rPr lang="en-US" altLang="en-US"/>
              <a:pPr>
                <a:defRPr/>
              </a:pPr>
              <a:t>‹#›</a:t>
            </a:fld>
            <a:endParaRPr lang="en-US" altLang="en-US"/>
          </a:p>
        </p:txBody>
      </p:sp>
    </p:spTree>
    <p:extLst>
      <p:ext uri="{BB962C8B-B14F-4D97-AF65-F5344CB8AC3E}">
        <p14:creationId xmlns:p14="http://schemas.microsoft.com/office/powerpoint/2010/main" val="272188006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654" y="195408"/>
            <a:ext cx="8579296" cy="490066"/>
          </a:xfrm>
          <a:ln>
            <a:noFill/>
          </a:ln>
        </p:spPr>
        <p:txBody>
          <a:bodyPr>
            <a:noAutofit/>
          </a:bodyPr>
          <a:lstStyle>
            <a:lvl1pPr algn="l">
              <a:defRPr sz="3200" b="1">
                <a:solidFill>
                  <a:srgbClr val="333399"/>
                </a:solidFill>
              </a:defRPr>
            </a:lvl1pPr>
          </a:lstStyle>
          <a:p>
            <a:r>
              <a:rPr lang="en-US" smtClean="0"/>
              <a:t>Click to edit Master title style</a:t>
            </a:r>
            <a:endParaRPr lang="en-AU" dirty="0"/>
          </a:p>
        </p:txBody>
      </p:sp>
      <p:sp>
        <p:nvSpPr>
          <p:cNvPr id="3" name="Content Placeholder 2"/>
          <p:cNvSpPr>
            <a:spLocks noGrp="1"/>
          </p:cNvSpPr>
          <p:nvPr>
            <p:ph idx="1"/>
          </p:nvPr>
        </p:nvSpPr>
        <p:spPr>
          <a:xfrm>
            <a:off x="71500" y="980728"/>
            <a:ext cx="8928992" cy="5289451"/>
          </a:xfrm>
        </p:spPr>
        <p:txBody>
          <a:bodyPr>
            <a:normAutofit/>
          </a:bodyPr>
          <a:lstStyle>
            <a:lvl1pPr marL="342900" indent="-342900">
              <a:buClr>
                <a:srgbClr val="330066"/>
              </a:buClr>
              <a:buSzPct val="70000"/>
              <a:buFont typeface="Wingdings" panose="05000000000000000000" pitchFamily="2" charset="2"/>
              <a:buChar char="l"/>
              <a:defRPr sz="2400"/>
            </a:lvl1pPr>
            <a:lvl2pPr marL="742950" indent="-285750">
              <a:buClr>
                <a:srgbClr val="669999"/>
              </a:buClr>
              <a:buSzPct val="70000"/>
              <a:buFont typeface="Wingdings" panose="05000000000000000000" pitchFamily="2" charset="2"/>
              <a:buChar char="l"/>
              <a:defRPr sz="2400"/>
            </a:lvl2pPr>
            <a:lvl3pPr marL="1143000" indent="-228600">
              <a:buClr>
                <a:srgbClr val="CCCC00"/>
              </a:buClr>
              <a:buSzPct val="70000"/>
              <a:buFont typeface="Wingdings" panose="05000000000000000000" pitchFamily="2" charset="2"/>
              <a:buChar char="l"/>
              <a:defRPr sz="2400"/>
            </a:lvl3pPr>
            <a:lvl4pPr marL="1600200" indent="-228600">
              <a:buClr>
                <a:schemeClr val="accent3">
                  <a:lumMod val="75000"/>
                </a:schemeClr>
              </a:buClr>
              <a:buSzPct val="70000"/>
              <a:buFont typeface="Wingdings" panose="05000000000000000000" pitchFamily="2" charset="2"/>
              <a:buChar char="l"/>
              <a:defRPr sz="2400"/>
            </a:lvl4pPr>
            <a:lvl5pPr marL="2057400" indent="-228600">
              <a:buClr>
                <a:schemeClr val="accent4">
                  <a:lumMod val="75000"/>
                </a:schemeClr>
              </a:buClr>
              <a:buSzPct val="70000"/>
              <a:buFont typeface="Wingdings" panose="05000000000000000000" pitchFamily="2" charset="2"/>
              <a:buChar char="l"/>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a:xfrm>
            <a:off x="6553200" y="6356350"/>
            <a:ext cx="2483296" cy="365125"/>
          </a:xfrm>
        </p:spPr>
        <p:txBody>
          <a:bodyPr/>
          <a:lstStyle/>
          <a:p>
            <a:pPr>
              <a:defRPr/>
            </a:pPr>
            <a:fld id="{951F3C69-1158-4DEC-9EF6-E1893C78539F}" type="slidenum">
              <a:rPr lang="en-US" altLang="en-US" smtClean="0"/>
              <a:pPr>
                <a:defRPr/>
              </a:pPr>
              <a:t>‹#›</a:t>
            </a:fld>
            <a:endParaRPr lang="en-US" altLang="en-US"/>
          </a:p>
        </p:txBody>
      </p:sp>
    </p:spTree>
    <p:extLst>
      <p:ext uri="{BB962C8B-B14F-4D97-AF65-F5344CB8AC3E}">
        <p14:creationId xmlns:p14="http://schemas.microsoft.com/office/powerpoint/2010/main" val="1540883259"/>
      </p:ext>
    </p:extLst>
  </p:cSld>
  <p:clrMapOvr>
    <a:masterClrMapping/>
  </p:clrMapOvr>
  <p:transition spd="med">
    <p:zoom/>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03981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96882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541782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50314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481132"/>
            <a:ext cx="8229600" cy="4525963"/>
          </a:xfrm>
          <a:prstGeom prst="rect">
            <a:avLst/>
          </a:prstGeom>
        </p:spPr>
        <p:txBody>
          <a:bodyPr lIns="0" tIns="0" rIns="0" bIns="0"/>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4" name="Date Placeholder 3"/>
          <p:cNvSpPr>
            <a:spLocks noGrp="1"/>
          </p:cNvSpPr>
          <p:nvPr>
            <p:ph type="dt" sz="half" idx="14"/>
          </p:nvPr>
        </p:nvSpPr>
        <p:spPr/>
        <p:txBody>
          <a:bodyPr/>
          <a:lstStyle>
            <a:lvl1pPr>
              <a:defRPr/>
            </a:lvl1pPr>
          </a:lstStyle>
          <a:p>
            <a:pPr>
              <a:defRPr/>
            </a:pPr>
            <a:fld id="{BCAEF4CA-BE27-4438-95A9-09DE9F232E85}" type="datetime1">
              <a:rPr lang="en-US" altLang="en-US"/>
              <a:pPr>
                <a:defRPr/>
              </a:pPr>
              <a:t>11/9/2017</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E26A0CF1-4A7F-4A7F-8FB3-825B606E9CCA}" type="slidenum">
              <a:rPr lang="en-US" altLang="en-US"/>
              <a:pPr>
                <a:defRPr/>
              </a:pPr>
              <a:t>‹#›</a:t>
            </a:fld>
            <a:endParaRPr lang="en-US" altLang="en-US"/>
          </a:p>
        </p:txBody>
      </p:sp>
    </p:spTree>
    <p:extLst>
      <p:ext uri="{BB962C8B-B14F-4D97-AF65-F5344CB8AC3E}">
        <p14:creationId xmlns:p14="http://schemas.microsoft.com/office/powerpoint/2010/main" val="206585016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789660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8" name="Footer Placeholder 7"/>
          <p:cNvSpPr>
            <a:spLocks noGrp="1"/>
          </p:cNvSpPr>
          <p:nvPr>
            <p:ph type="ftr" sz="quarter" idx="11"/>
          </p:nvPr>
        </p:nvSpPr>
        <p:spPr/>
        <p:txBody>
          <a:bodyPr/>
          <a:lstStyle/>
          <a:p>
            <a:endParaRPr lang="en-AU">
              <a:solidFill>
                <a:prstClr val="black"/>
              </a:solidFill>
            </a:endParaRPr>
          </a:p>
        </p:txBody>
      </p:sp>
      <p:sp>
        <p:nvSpPr>
          <p:cNvPr id="9" name="Slide Number Placeholder 8"/>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108024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4" name="Footer Placeholder 3"/>
          <p:cNvSpPr>
            <a:spLocks noGrp="1"/>
          </p:cNvSpPr>
          <p:nvPr>
            <p:ph type="ftr" sz="quarter" idx="11"/>
          </p:nvPr>
        </p:nvSpPr>
        <p:spPr/>
        <p:txBody>
          <a:bodyPr/>
          <a:lstStyle/>
          <a:p>
            <a:endParaRPr lang="en-AU">
              <a:solidFill>
                <a:prstClr val="black"/>
              </a:solidFill>
            </a:endParaRPr>
          </a:p>
        </p:txBody>
      </p:sp>
      <p:sp>
        <p:nvSpPr>
          <p:cNvPr id="5" name="Slide Number Placeholder 4"/>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772517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3" name="Footer Placeholder 2"/>
          <p:cNvSpPr>
            <a:spLocks noGrp="1"/>
          </p:cNvSpPr>
          <p:nvPr>
            <p:ph type="ftr" sz="quarter" idx="11"/>
          </p:nvPr>
        </p:nvSpPr>
        <p:spPr/>
        <p:txBody>
          <a:bodyPr/>
          <a:lstStyle/>
          <a:p>
            <a:endParaRPr lang="en-AU">
              <a:solidFill>
                <a:prstClr val="black"/>
              </a:solidFill>
            </a:endParaRPr>
          </a:p>
        </p:txBody>
      </p:sp>
      <p:sp>
        <p:nvSpPr>
          <p:cNvPr id="4" name="Slide Number Placeholder 3"/>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43180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103847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74698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820714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014453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685800" eaLnBrk="1" fontAlgn="auto" hangingPunct="1">
              <a:spcAft>
                <a:spcPts val="0"/>
              </a:spcAft>
            </a:pPr>
            <a:r>
              <a:rPr lang="en-US" sz="6000" dirty="0">
                <a:solidFill>
                  <a:prstClr val="black"/>
                </a:solidFill>
                <a:effectLst/>
                <a:latin typeface="Tw Cen MT" panose="020B0602020104020603"/>
                <a:ea typeface="+mn-ea"/>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685800" eaLnBrk="1" fontAlgn="auto" hangingPunct="1">
              <a:spcAft>
                <a:spcPts val="0"/>
              </a:spcAft>
            </a:pPr>
            <a:r>
              <a:rPr lang="en-US" sz="6000" dirty="0">
                <a:solidFill>
                  <a:prstClr val="black"/>
                </a:solidFill>
                <a:effectLst/>
                <a:latin typeface="Tw Cen MT" panose="020B0602020104020603"/>
                <a:ea typeface="+mn-ea"/>
              </a:rPr>
              <a:t>”</a:t>
            </a:r>
          </a:p>
        </p:txBody>
      </p:sp>
    </p:spTree>
    <p:extLst>
      <p:ext uri="{BB962C8B-B14F-4D97-AF65-F5344CB8AC3E}">
        <p14:creationId xmlns:p14="http://schemas.microsoft.com/office/powerpoint/2010/main" val="2570448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6" name="Footer Placeholder 5"/>
          <p:cNvSpPr>
            <a:spLocks noGrp="1"/>
          </p:cNvSpPr>
          <p:nvPr>
            <p:ph type="ftr" sz="quarter" idx="11"/>
          </p:nvPr>
        </p:nvSpPr>
        <p:spPr/>
        <p:txBody>
          <a:bodyPr/>
          <a:lstStyle/>
          <a:p>
            <a:endParaRPr lang="en-AU">
              <a:solidFill>
                <a:prstClr val="black"/>
              </a:solidFill>
            </a:endParaRPr>
          </a:p>
        </p:txBody>
      </p:sp>
      <p:sp>
        <p:nvSpPr>
          <p:cNvPr id="7" name="Slide Number Placeholder 6"/>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05476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84747"/>
            <a:ext cx="4038600" cy="4525963"/>
          </a:xfrm>
          <a:prstGeom prst="rect">
            <a:avLst/>
          </a:prstGeom>
        </p:spPr>
        <p:txBody>
          <a:bodyPr lIns="0" tIns="0" rIns="0" b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Content Placeholder 2"/>
          <p:cNvSpPr>
            <a:spLocks noGrp="1"/>
          </p:cNvSpPr>
          <p:nvPr>
            <p:ph sz="half" idx="13"/>
          </p:nvPr>
        </p:nvSpPr>
        <p:spPr>
          <a:xfrm>
            <a:off x="4533900" y="1484747"/>
            <a:ext cx="4038600" cy="4525963"/>
          </a:xfrm>
          <a:prstGeom prst="rect">
            <a:avLst/>
          </a:prstGeom>
        </p:spPr>
        <p:txBody>
          <a:bodyPr lIns="0" tIns="0" rIns="0" b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ext Placeholder 8"/>
          <p:cNvSpPr>
            <a:spLocks noGrp="1"/>
          </p:cNvSpPr>
          <p:nvPr>
            <p:ph type="body" sz="quarter" idx="17"/>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5" name="Date Placeholder 3"/>
          <p:cNvSpPr>
            <a:spLocks noGrp="1"/>
          </p:cNvSpPr>
          <p:nvPr>
            <p:ph type="dt" sz="half" idx="18"/>
          </p:nvPr>
        </p:nvSpPr>
        <p:spPr/>
        <p:txBody>
          <a:bodyPr/>
          <a:lstStyle>
            <a:lvl1pPr>
              <a:defRPr/>
            </a:lvl1pPr>
          </a:lstStyle>
          <a:p>
            <a:pPr>
              <a:defRPr/>
            </a:pPr>
            <a:fld id="{CB404DAA-8308-4A76-88B6-D5DC57857C47}" type="datetime1">
              <a:rPr lang="en-US" altLang="en-US"/>
              <a:pPr>
                <a:defRPr/>
              </a:pPr>
              <a:t>11/9/2017</a:t>
            </a:fld>
            <a:endParaRPr lang="en-US" altLang="en-US"/>
          </a:p>
        </p:txBody>
      </p:sp>
      <p:sp>
        <p:nvSpPr>
          <p:cNvPr id="6" name="Footer Placeholder 4"/>
          <p:cNvSpPr>
            <a:spLocks noGrp="1"/>
          </p:cNvSpPr>
          <p:nvPr>
            <p:ph type="ftr" sz="quarter" idx="19"/>
          </p:nvPr>
        </p:nvSpPr>
        <p:spPr/>
        <p:txBody>
          <a:bodyPr/>
          <a:lstStyle>
            <a:lvl1pPr>
              <a:defRPr/>
            </a:lvl1pPr>
          </a:lstStyle>
          <a:p>
            <a:pPr>
              <a:defRPr/>
            </a:pPr>
            <a:endParaRPr lang="en-US"/>
          </a:p>
        </p:txBody>
      </p:sp>
      <p:sp>
        <p:nvSpPr>
          <p:cNvPr id="7" name="Slide Number Placeholder 5"/>
          <p:cNvSpPr>
            <a:spLocks noGrp="1"/>
          </p:cNvSpPr>
          <p:nvPr>
            <p:ph type="sldNum" sz="quarter" idx="20"/>
          </p:nvPr>
        </p:nvSpPr>
        <p:spPr/>
        <p:txBody>
          <a:bodyPr/>
          <a:lstStyle>
            <a:lvl1pPr>
              <a:defRPr/>
            </a:lvl1pPr>
          </a:lstStyle>
          <a:p>
            <a:pPr>
              <a:defRPr/>
            </a:pPr>
            <a:fld id="{D2782A1D-71E0-4F20-B1EB-C0207166851F}" type="slidenum">
              <a:rPr lang="en-US" altLang="en-US"/>
              <a:pPr>
                <a:defRPr/>
              </a:pPr>
              <a:t>‹#›</a:t>
            </a:fld>
            <a:endParaRPr lang="en-US" altLang="en-US"/>
          </a:p>
        </p:txBody>
      </p:sp>
    </p:spTree>
    <p:extLst>
      <p:ext uri="{BB962C8B-B14F-4D97-AF65-F5344CB8AC3E}">
        <p14:creationId xmlns:p14="http://schemas.microsoft.com/office/powerpoint/2010/main" val="2736219977"/>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4" name="Footer Placeholder 3"/>
          <p:cNvSpPr>
            <a:spLocks noGrp="1"/>
          </p:cNvSpPr>
          <p:nvPr>
            <p:ph type="ftr" sz="quarter" idx="11"/>
          </p:nvPr>
        </p:nvSpPr>
        <p:spPr/>
        <p:txBody>
          <a:bodyPr/>
          <a:lstStyle/>
          <a:p>
            <a:endParaRPr lang="en-AU">
              <a:solidFill>
                <a:prstClr val="black"/>
              </a:solidFill>
            </a:endParaRPr>
          </a:p>
        </p:txBody>
      </p:sp>
      <p:sp>
        <p:nvSpPr>
          <p:cNvPr id="5" name="Slide Number Placeholder 4"/>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978948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4" name="Footer Placeholder 3"/>
          <p:cNvSpPr>
            <a:spLocks noGrp="1"/>
          </p:cNvSpPr>
          <p:nvPr>
            <p:ph type="ftr" sz="quarter" idx="11"/>
          </p:nvPr>
        </p:nvSpPr>
        <p:spPr/>
        <p:txBody>
          <a:bodyPr/>
          <a:lstStyle/>
          <a:p>
            <a:endParaRPr lang="en-AU">
              <a:solidFill>
                <a:prstClr val="black"/>
              </a:solidFill>
            </a:endParaRPr>
          </a:p>
        </p:txBody>
      </p:sp>
      <p:sp>
        <p:nvSpPr>
          <p:cNvPr id="5" name="Slide Number Placeholder 4"/>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823781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861367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FC5D6F-848A-4A86-BA8F-12868794C438}" type="datetimeFigureOut">
              <a:rPr lang="en-AU" smtClean="0">
                <a:solidFill>
                  <a:prstClr val="black"/>
                </a:solidFill>
              </a:rPr>
              <a:pPr/>
              <a:t>9/11/2017</a:t>
            </a:fld>
            <a:endParaRPr lang="en-AU">
              <a:solidFill>
                <a:prstClr val="black"/>
              </a:solidFill>
            </a:endParaRPr>
          </a:p>
        </p:txBody>
      </p:sp>
      <p:sp>
        <p:nvSpPr>
          <p:cNvPr id="5" name="Footer Placeholder 4"/>
          <p:cNvSpPr>
            <a:spLocks noGrp="1"/>
          </p:cNvSpPr>
          <p:nvPr>
            <p:ph type="ftr" sz="quarter" idx="11"/>
          </p:nvPr>
        </p:nvSpPr>
        <p:spPr/>
        <p:txBody>
          <a:bodyPr/>
          <a:lstStyle/>
          <a:p>
            <a:endParaRPr lang="en-AU">
              <a:solidFill>
                <a:prstClr val="black"/>
              </a:solidFill>
            </a:endParaRPr>
          </a:p>
        </p:txBody>
      </p:sp>
      <p:sp>
        <p:nvSpPr>
          <p:cNvPr id="6" name="Slide Number Placeholder 5"/>
          <p:cNvSpPr>
            <a:spLocks noGrp="1"/>
          </p:cNvSpPr>
          <p:nvPr>
            <p:ph type="sldNum" sz="quarter" idx="12"/>
          </p:nvPr>
        </p:nvSpPr>
        <p:spPr/>
        <p:txBody>
          <a:bodyPr/>
          <a:lstStyle/>
          <a:p>
            <a:fld id="{0C0CACC9-1C1D-4A28-9877-1F0E683E3DD0}"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4156353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5696" y="2130424"/>
            <a:ext cx="5718849" cy="3157393"/>
          </a:xfrm>
        </p:spPr>
        <p:txBody>
          <a:bodyPr lIns="0" tIns="0" rIns="0" bIns="0" anchor="t">
            <a:normAutofit/>
          </a:bodyPr>
          <a:lstStyle>
            <a:lvl1pPr algn="l">
              <a:defRPr sz="4400">
                <a:solidFill>
                  <a:schemeClr val="bg1"/>
                </a:solidFill>
                <a:latin typeface="Arial"/>
                <a:cs typeface="Arial"/>
              </a:defRPr>
            </a:lvl1pPr>
          </a:lstStyle>
          <a:p>
            <a:r>
              <a:rPr lang="en-AU" dirty="0" smtClean="0"/>
              <a:t>Click to edit</a:t>
            </a:r>
            <a:endParaRPr lang="en-US" dirty="0"/>
          </a:p>
        </p:txBody>
      </p:sp>
    </p:spTree>
    <p:extLst>
      <p:ext uri="{BB962C8B-B14F-4D97-AF65-F5344CB8AC3E}">
        <p14:creationId xmlns:p14="http://schemas.microsoft.com/office/powerpoint/2010/main" val="355375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Content 1">
    <p:spTree>
      <p:nvGrpSpPr>
        <p:cNvPr id="1" name=""/>
        <p:cNvGrpSpPr/>
        <p:nvPr/>
      </p:nvGrpSpPr>
      <p:grpSpPr>
        <a:xfrm>
          <a:off x="0" y="0"/>
          <a:ext cx="0" cy="0"/>
          <a:chOff x="0" y="0"/>
          <a:chExt cx="0" cy="0"/>
        </a:xfrm>
      </p:grpSpPr>
      <p:sp>
        <p:nvSpPr>
          <p:cNvPr id="2" name="Title 1"/>
          <p:cNvSpPr>
            <a:spLocks noGrp="1"/>
          </p:cNvSpPr>
          <p:nvPr>
            <p:ph type="ctrTitle"/>
          </p:nvPr>
        </p:nvSpPr>
        <p:spPr>
          <a:xfrm>
            <a:off x="314325" y="1435862"/>
            <a:ext cx="7772400" cy="1038112"/>
          </a:xfrm>
          <a:prstGeom prst="rect">
            <a:avLst/>
          </a:prstGeom>
        </p:spPr>
        <p:txBody>
          <a:bodyPr lIns="0" tIns="0" rIns="0" bIns="0"/>
          <a:lstStyle>
            <a:lvl1pPr>
              <a:defRPr sz="3200"/>
            </a:lvl1pPr>
          </a:lstStyle>
          <a:p>
            <a:r>
              <a:rPr lang="en-AU" dirty="0" smtClean="0"/>
              <a:t>Click to edit</a:t>
            </a:r>
            <a:endParaRPr lang="en-US" dirty="0"/>
          </a:p>
        </p:txBody>
      </p:sp>
      <p:sp>
        <p:nvSpPr>
          <p:cNvPr id="3" name="Subtitle 2"/>
          <p:cNvSpPr>
            <a:spLocks noGrp="1"/>
          </p:cNvSpPr>
          <p:nvPr>
            <p:ph type="subTitle" idx="1"/>
          </p:nvPr>
        </p:nvSpPr>
        <p:spPr>
          <a:xfrm>
            <a:off x="314325" y="2473973"/>
            <a:ext cx="7772400" cy="3003166"/>
          </a:xfrm>
          <a:prstGeom prst="rect">
            <a:avLst/>
          </a:prstGeom>
        </p:spPr>
        <p:txBody>
          <a:bodyPr lIns="0" tIns="0" rIns="0" bIns="0"/>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a:t>
            </a:r>
            <a:endParaRPr lang="en-US" dirty="0"/>
          </a:p>
        </p:txBody>
      </p:sp>
      <p:sp>
        <p:nvSpPr>
          <p:cNvPr id="9"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5" name="Date Placeholder 3"/>
          <p:cNvSpPr>
            <a:spLocks noGrp="1"/>
          </p:cNvSpPr>
          <p:nvPr>
            <p:ph type="dt" sz="half" idx="14"/>
          </p:nvPr>
        </p:nvSpPr>
        <p:spPr/>
        <p:txBody>
          <a:bodyPr/>
          <a:lstStyle>
            <a:lvl1pPr>
              <a:defRPr/>
            </a:lvl1pPr>
          </a:lstStyle>
          <a:p>
            <a:pPr>
              <a:defRPr/>
            </a:pPr>
            <a:fld id="{F1D6778F-1F7B-4810-BA31-00D8D550C98D}" type="datetime1">
              <a:rPr lang="en-US" altLang="en-US"/>
              <a:pPr>
                <a:defRPr/>
              </a:pPr>
              <a:t>11/9/2017</a:t>
            </a:fld>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B561671-5F0E-4D42-90E8-624803272AB4}" type="slidenum">
              <a:rPr lang="en-US" altLang="en-US"/>
              <a:pPr>
                <a:defRPr/>
              </a:pPr>
              <a:t>‹#›</a:t>
            </a:fld>
            <a:endParaRPr lang="en-US" altLang="en-US"/>
          </a:p>
        </p:txBody>
      </p:sp>
    </p:spTree>
    <p:extLst>
      <p:ext uri="{BB962C8B-B14F-4D97-AF65-F5344CB8AC3E}">
        <p14:creationId xmlns:p14="http://schemas.microsoft.com/office/powerpoint/2010/main" val="419038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84747"/>
            <a:ext cx="4038600" cy="4525963"/>
          </a:xfrm>
          <a:prstGeom prst="rect">
            <a:avLst/>
          </a:prstGeom>
        </p:spPr>
        <p:txBody>
          <a:bodyPr lIns="0" tIns="0" rIns="0" b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Content Placeholder 2"/>
          <p:cNvSpPr>
            <a:spLocks noGrp="1"/>
          </p:cNvSpPr>
          <p:nvPr>
            <p:ph sz="half" idx="13"/>
          </p:nvPr>
        </p:nvSpPr>
        <p:spPr>
          <a:xfrm>
            <a:off x="4533900" y="1484747"/>
            <a:ext cx="4038600" cy="4525963"/>
          </a:xfrm>
          <a:prstGeom prst="rect">
            <a:avLst/>
          </a:prstGeom>
        </p:spPr>
        <p:txBody>
          <a:bodyPr lIns="0" tIns="0" rIns="0" b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Text Placeholder 8"/>
          <p:cNvSpPr>
            <a:spLocks noGrp="1"/>
          </p:cNvSpPr>
          <p:nvPr>
            <p:ph type="body" sz="quarter" idx="17"/>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5" name="Date Placeholder 3"/>
          <p:cNvSpPr>
            <a:spLocks noGrp="1"/>
          </p:cNvSpPr>
          <p:nvPr>
            <p:ph type="dt" sz="half" idx="18"/>
          </p:nvPr>
        </p:nvSpPr>
        <p:spPr/>
        <p:txBody>
          <a:bodyPr/>
          <a:lstStyle>
            <a:lvl1pPr>
              <a:defRPr/>
            </a:lvl1pPr>
          </a:lstStyle>
          <a:p>
            <a:pPr>
              <a:defRPr/>
            </a:pPr>
            <a:fld id="{CB404DAA-8308-4A76-88B6-D5DC57857C47}" type="datetime1">
              <a:rPr lang="en-US" altLang="en-US"/>
              <a:pPr>
                <a:defRPr/>
              </a:pPr>
              <a:t>11/9/2017</a:t>
            </a:fld>
            <a:endParaRPr lang="en-US" altLang="en-US"/>
          </a:p>
        </p:txBody>
      </p:sp>
      <p:sp>
        <p:nvSpPr>
          <p:cNvPr id="6" name="Footer Placeholder 4"/>
          <p:cNvSpPr>
            <a:spLocks noGrp="1"/>
          </p:cNvSpPr>
          <p:nvPr>
            <p:ph type="ftr" sz="quarter" idx="19"/>
          </p:nvPr>
        </p:nvSpPr>
        <p:spPr/>
        <p:txBody>
          <a:bodyPr/>
          <a:lstStyle>
            <a:lvl1pPr>
              <a:defRPr/>
            </a:lvl1pPr>
          </a:lstStyle>
          <a:p>
            <a:pPr>
              <a:defRPr/>
            </a:pPr>
            <a:endParaRPr lang="en-US"/>
          </a:p>
        </p:txBody>
      </p:sp>
      <p:sp>
        <p:nvSpPr>
          <p:cNvPr id="7" name="Slide Number Placeholder 5"/>
          <p:cNvSpPr>
            <a:spLocks noGrp="1"/>
          </p:cNvSpPr>
          <p:nvPr>
            <p:ph type="sldNum" sz="quarter" idx="20"/>
          </p:nvPr>
        </p:nvSpPr>
        <p:spPr/>
        <p:txBody>
          <a:bodyPr/>
          <a:lstStyle>
            <a:lvl1pPr>
              <a:defRPr/>
            </a:lvl1pPr>
          </a:lstStyle>
          <a:p>
            <a:pPr>
              <a:defRPr/>
            </a:pPr>
            <a:fld id="{D2782A1D-71E0-4F20-B1EB-C0207166851F}" type="slidenum">
              <a:rPr lang="en-US" altLang="en-US"/>
              <a:pPr>
                <a:defRPr/>
              </a:pPr>
              <a:t>‹#›</a:t>
            </a:fld>
            <a:endParaRPr lang="en-US" altLang="en-US"/>
          </a:p>
        </p:txBody>
      </p:sp>
    </p:spTree>
    <p:extLst>
      <p:ext uri="{BB962C8B-B14F-4D97-AF65-F5344CB8AC3E}">
        <p14:creationId xmlns:p14="http://schemas.microsoft.com/office/powerpoint/2010/main" val="396747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325" y="1535113"/>
            <a:ext cx="4040188" cy="639763"/>
          </a:xfrm>
          <a:prstGeom prst="rect">
            <a:avLst/>
          </a:prstGeo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314325" y="2174875"/>
            <a:ext cx="4040188" cy="3951288"/>
          </a:xfrm>
          <a:prstGeom prst="rect">
            <a:avLst/>
          </a:prstGeom>
        </p:spPr>
        <p:txBody>
          <a:bodyPr lIns="0" tIns="0" rIns="0" b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ext Placeholder 2"/>
          <p:cNvSpPr>
            <a:spLocks noGrp="1"/>
          </p:cNvSpPr>
          <p:nvPr>
            <p:ph type="body" idx="13"/>
          </p:nvPr>
        </p:nvSpPr>
        <p:spPr>
          <a:xfrm>
            <a:off x="4533106" y="1535112"/>
            <a:ext cx="4040188" cy="639763"/>
          </a:xfrm>
          <a:prstGeom prst="rect">
            <a:avLst/>
          </a:prstGeo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12" name="Content Placeholder 3"/>
          <p:cNvSpPr>
            <a:spLocks noGrp="1"/>
          </p:cNvSpPr>
          <p:nvPr>
            <p:ph sz="half" idx="14"/>
          </p:nvPr>
        </p:nvSpPr>
        <p:spPr>
          <a:xfrm>
            <a:off x="4533106" y="2174874"/>
            <a:ext cx="4040188" cy="3951288"/>
          </a:xfrm>
          <a:prstGeom prst="rect">
            <a:avLst/>
          </a:prstGeom>
        </p:spPr>
        <p:txBody>
          <a:bodyPr lIns="0" tIns="0" rIns="0" b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Text Placeholder 8"/>
          <p:cNvSpPr>
            <a:spLocks noGrp="1"/>
          </p:cNvSpPr>
          <p:nvPr>
            <p:ph type="body" sz="quarter" idx="18"/>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7" name="Date Placeholder 3"/>
          <p:cNvSpPr>
            <a:spLocks noGrp="1"/>
          </p:cNvSpPr>
          <p:nvPr>
            <p:ph type="dt" sz="half" idx="19"/>
          </p:nvPr>
        </p:nvSpPr>
        <p:spPr/>
        <p:txBody>
          <a:bodyPr/>
          <a:lstStyle>
            <a:lvl1pPr>
              <a:defRPr/>
            </a:lvl1pPr>
          </a:lstStyle>
          <a:p>
            <a:pPr>
              <a:defRPr/>
            </a:pPr>
            <a:fld id="{21C33D0E-9163-4C74-B191-93142D458EA1}" type="datetime1">
              <a:rPr lang="en-US" altLang="en-US"/>
              <a:pPr>
                <a:defRPr/>
              </a:pPr>
              <a:t>11/9/2017</a:t>
            </a:fld>
            <a:endParaRPr lang="en-US" altLang="en-US"/>
          </a:p>
        </p:txBody>
      </p:sp>
      <p:sp>
        <p:nvSpPr>
          <p:cNvPr id="8" name="Footer Placeholder 4"/>
          <p:cNvSpPr>
            <a:spLocks noGrp="1"/>
          </p:cNvSpPr>
          <p:nvPr>
            <p:ph type="ftr" sz="quarter" idx="20"/>
          </p:nvPr>
        </p:nvSpPr>
        <p:spPr/>
        <p:txBody>
          <a:bodyPr/>
          <a:lstStyle>
            <a:lvl1pPr>
              <a:defRPr/>
            </a:lvl1pPr>
          </a:lstStyle>
          <a:p>
            <a:pPr>
              <a:defRPr/>
            </a:pPr>
            <a:endParaRPr lang="en-US"/>
          </a:p>
        </p:txBody>
      </p:sp>
      <p:sp>
        <p:nvSpPr>
          <p:cNvPr id="9" name="Slide Number Placeholder 5"/>
          <p:cNvSpPr>
            <a:spLocks noGrp="1"/>
          </p:cNvSpPr>
          <p:nvPr>
            <p:ph type="sldNum" sz="quarter" idx="21"/>
          </p:nvPr>
        </p:nvSpPr>
        <p:spPr/>
        <p:txBody>
          <a:bodyPr/>
          <a:lstStyle>
            <a:lvl1pPr>
              <a:defRPr/>
            </a:lvl1pPr>
          </a:lstStyle>
          <a:p>
            <a:pPr>
              <a:defRPr/>
            </a:pPr>
            <a:fld id="{77FD1DC5-EF1E-4B4E-BE3C-369BCAD937F7}" type="slidenum">
              <a:rPr lang="en-US" altLang="en-US"/>
              <a:pPr>
                <a:defRPr/>
              </a:pPr>
              <a:t>‹#›</a:t>
            </a:fld>
            <a:endParaRPr lang="en-US" altLang="en-US"/>
          </a:p>
        </p:txBody>
      </p:sp>
    </p:spTree>
    <p:extLst>
      <p:ext uri="{BB962C8B-B14F-4D97-AF65-F5344CB8AC3E}">
        <p14:creationId xmlns:p14="http://schemas.microsoft.com/office/powerpoint/2010/main" val="222979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6310" y="4800601"/>
            <a:ext cx="5683490" cy="487218"/>
          </a:xfrm>
          <a:prstGeom prst="rect">
            <a:avLst/>
          </a:prstGeom>
        </p:spPr>
        <p:txBody>
          <a:bodyPr lIns="0" tIns="0" rIns="0" bIns="0" anchor="b"/>
          <a:lstStyle>
            <a:lvl1pPr algn="l">
              <a:defRPr sz="2000" b="1"/>
            </a:lvl1pPr>
          </a:lstStyle>
          <a:p>
            <a:r>
              <a:rPr lang="en-AU" dirty="0" smtClean="0"/>
              <a:t>Click to edit Master title style</a:t>
            </a:r>
            <a:endParaRPr lang="en-US" dirty="0"/>
          </a:p>
        </p:txBody>
      </p:sp>
      <p:sp>
        <p:nvSpPr>
          <p:cNvPr id="3" name="Picture Placeholder 2"/>
          <p:cNvSpPr>
            <a:spLocks noGrp="1"/>
          </p:cNvSpPr>
          <p:nvPr>
            <p:ph type="pic" idx="1"/>
          </p:nvPr>
        </p:nvSpPr>
        <p:spPr>
          <a:xfrm>
            <a:off x="336310" y="1454727"/>
            <a:ext cx="5683490" cy="3272848"/>
          </a:xfrm>
          <a:prstGeom prst="rect">
            <a:avLst/>
          </a:prstGeom>
        </p:spPr>
        <p:txBody>
          <a:bodyPr lIns="0" tIns="0" rIns="0" bIns="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36310" y="5367338"/>
            <a:ext cx="5683490" cy="804863"/>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8"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6" name="Date Placeholder 3"/>
          <p:cNvSpPr>
            <a:spLocks noGrp="1"/>
          </p:cNvSpPr>
          <p:nvPr>
            <p:ph type="dt" sz="half" idx="14"/>
          </p:nvPr>
        </p:nvSpPr>
        <p:spPr/>
        <p:txBody>
          <a:bodyPr/>
          <a:lstStyle>
            <a:lvl1pPr>
              <a:defRPr/>
            </a:lvl1pPr>
          </a:lstStyle>
          <a:p>
            <a:pPr>
              <a:defRPr/>
            </a:pPr>
            <a:fld id="{80AA18C2-6EFF-47A8-9F00-626F99F4E633}" type="datetime1">
              <a:rPr lang="en-US" altLang="en-US"/>
              <a:pPr>
                <a:defRPr/>
              </a:pPr>
              <a:t>11/9/2017</a:t>
            </a:fld>
            <a:endParaRPr lang="en-US" alt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42E025A-7250-42B3-81FB-673E0DC2BF86}" type="slidenum">
              <a:rPr lang="en-US" altLang="en-US"/>
              <a:pPr>
                <a:defRPr/>
              </a:pPr>
              <a:t>‹#›</a:t>
            </a:fld>
            <a:endParaRPr lang="en-US" altLang="en-US"/>
          </a:p>
        </p:txBody>
      </p:sp>
    </p:spTree>
    <p:extLst>
      <p:ext uri="{BB962C8B-B14F-4D97-AF65-F5344CB8AC3E}">
        <p14:creationId xmlns:p14="http://schemas.microsoft.com/office/powerpoint/2010/main" val="300560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Layout 1">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314325" y="1524000"/>
            <a:ext cx="8444827" cy="4602163"/>
          </a:xfrm>
          <a:prstGeom prst="rect">
            <a:avLst/>
          </a:prstGeom>
        </p:spPr>
        <p:txBody>
          <a:bodyPr vert="eaVert"/>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4" name="Date Placeholder 3"/>
          <p:cNvSpPr>
            <a:spLocks noGrp="1"/>
          </p:cNvSpPr>
          <p:nvPr>
            <p:ph type="dt" sz="half" idx="14"/>
          </p:nvPr>
        </p:nvSpPr>
        <p:spPr/>
        <p:txBody>
          <a:bodyPr/>
          <a:lstStyle>
            <a:lvl1pPr>
              <a:defRPr/>
            </a:lvl1pPr>
          </a:lstStyle>
          <a:p>
            <a:pPr>
              <a:defRPr/>
            </a:pPr>
            <a:fld id="{38C98610-AC67-4B30-A6AF-27025D883197}" type="datetime1">
              <a:rPr lang="en-US" altLang="en-US"/>
              <a:pPr>
                <a:defRPr/>
              </a:pPr>
              <a:t>11/9/2017</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5451DD35-424E-4487-A1EB-B31451D8FFF6}" type="slidenum">
              <a:rPr lang="en-US" altLang="en-US"/>
              <a:pPr>
                <a:defRPr/>
              </a:pPr>
              <a:t>‹#›</a:t>
            </a:fld>
            <a:endParaRPr lang="en-US" altLang="en-US"/>
          </a:p>
        </p:txBody>
      </p:sp>
    </p:spTree>
    <p:extLst>
      <p:ext uri="{BB962C8B-B14F-4D97-AF65-F5344CB8AC3E}">
        <p14:creationId xmlns:p14="http://schemas.microsoft.com/office/powerpoint/2010/main" val="2457569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4325" y="1535113"/>
            <a:ext cx="4040188" cy="639763"/>
          </a:xfrm>
          <a:prstGeom prst="rect">
            <a:avLst/>
          </a:prstGeo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314325" y="2174875"/>
            <a:ext cx="4040188" cy="3951288"/>
          </a:xfrm>
          <a:prstGeom prst="rect">
            <a:avLst/>
          </a:prstGeom>
        </p:spPr>
        <p:txBody>
          <a:bodyPr lIns="0" tIns="0" rIns="0" b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ext Placeholder 2"/>
          <p:cNvSpPr>
            <a:spLocks noGrp="1"/>
          </p:cNvSpPr>
          <p:nvPr>
            <p:ph type="body" idx="13"/>
          </p:nvPr>
        </p:nvSpPr>
        <p:spPr>
          <a:xfrm>
            <a:off x="4533106" y="1535112"/>
            <a:ext cx="4040188" cy="639763"/>
          </a:xfrm>
          <a:prstGeom prst="rect">
            <a:avLst/>
          </a:prstGeo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12" name="Content Placeholder 3"/>
          <p:cNvSpPr>
            <a:spLocks noGrp="1"/>
          </p:cNvSpPr>
          <p:nvPr>
            <p:ph sz="half" idx="14"/>
          </p:nvPr>
        </p:nvSpPr>
        <p:spPr>
          <a:xfrm>
            <a:off x="4533106" y="2174874"/>
            <a:ext cx="4040188" cy="3951288"/>
          </a:xfrm>
          <a:prstGeom prst="rect">
            <a:avLst/>
          </a:prstGeom>
        </p:spPr>
        <p:txBody>
          <a:bodyPr lIns="0" tIns="0" rIns="0" b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0" name="Text Placeholder 8"/>
          <p:cNvSpPr>
            <a:spLocks noGrp="1"/>
          </p:cNvSpPr>
          <p:nvPr>
            <p:ph type="body" sz="quarter" idx="18"/>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7" name="Date Placeholder 3"/>
          <p:cNvSpPr>
            <a:spLocks noGrp="1"/>
          </p:cNvSpPr>
          <p:nvPr>
            <p:ph type="dt" sz="half" idx="19"/>
          </p:nvPr>
        </p:nvSpPr>
        <p:spPr/>
        <p:txBody>
          <a:bodyPr/>
          <a:lstStyle>
            <a:lvl1pPr>
              <a:defRPr/>
            </a:lvl1pPr>
          </a:lstStyle>
          <a:p>
            <a:pPr>
              <a:defRPr/>
            </a:pPr>
            <a:fld id="{21C33D0E-9163-4C74-B191-93142D458EA1}" type="datetime1">
              <a:rPr lang="en-US" altLang="en-US"/>
              <a:pPr>
                <a:defRPr/>
              </a:pPr>
              <a:t>11/9/2017</a:t>
            </a:fld>
            <a:endParaRPr lang="en-US" altLang="en-US"/>
          </a:p>
        </p:txBody>
      </p:sp>
      <p:sp>
        <p:nvSpPr>
          <p:cNvPr id="8" name="Footer Placeholder 4"/>
          <p:cNvSpPr>
            <a:spLocks noGrp="1"/>
          </p:cNvSpPr>
          <p:nvPr>
            <p:ph type="ftr" sz="quarter" idx="20"/>
          </p:nvPr>
        </p:nvSpPr>
        <p:spPr/>
        <p:txBody>
          <a:bodyPr/>
          <a:lstStyle>
            <a:lvl1pPr>
              <a:defRPr/>
            </a:lvl1pPr>
          </a:lstStyle>
          <a:p>
            <a:pPr>
              <a:defRPr/>
            </a:pPr>
            <a:endParaRPr lang="en-US"/>
          </a:p>
        </p:txBody>
      </p:sp>
      <p:sp>
        <p:nvSpPr>
          <p:cNvPr id="9" name="Slide Number Placeholder 5"/>
          <p:cNvSpPr>
            <a:spLocks noGrp="1"/>
          </p:cNvSpPr>
          <p:nvPr>
            <p:ph type="sldNum" sz="quarter" idx="21"/>
          </p:nvPr>
        </p:nvSpPr>
        <p:spPr/>
        <p:txBody>
          <a:bodyPr/>
          <a:lstStyle>
            <a:lvl1pPr>
              <a:defRPr/>
            </a:lvl1pPr>
          </a:lstStyle>
          <a:p>
            <a:pPr>
              <a:defRPr/>
            </a:pPr>
            <a:fld id="{77FD1DC5-EF1E-4B4E-BE3C-369BCAD937F7}" type="slidenum">
              <a:rPr lang="en-US" altLang="en-US"/>
              <a:pPr>
                <a:defRPr/>
              </a:pPr>
              <a:t>‹#›</a:t>
            </a:fld>
            <a:endParaRPr lang="en-US" altLang="en-US"/>
          </a:p>
        </p:txBody>
      </p:sp>
    </p:spTree>
    <p:extLst>
      <p:ext uri="{BB962C8B-B14F-4D97-AF65-F5344CB8AC3E}">
        <p14:creationId xmlns:p14="http://schemas.microsoft.com/office/powerpoint/2010/main" val="2336617257"/>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ertical Layout 2">
    <p:spTree>
      <p:nvGrpSpPr>
        <p:cNvPr id="1" name=""/>
        <p:cNvGrpSpPr/>
        <p:nvPr/>
      </p:nvGrpSpPr>
      <p:grpSpPr>
        <a:xfrm>
          <a:off x="0" y="0"/>
          <a:ext cx="0" cy="0"/>
          <a:chOff x="0" y="0"/>
          <a:chExt cx="0" cy="0"/>
        </a:xfrm>
      </p:grpSpPr>
      <p:sp>
        <p:nvSpPr>
          <p:cNvPr id="6"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7" name="Vertical Title 1"/>
          <p:cNvSpPr>
            <a:spLocks noGrp="1"/>
          </p:cNvSpPr>
          <p:nvPr>
            <p:ph type="title" orient="vert"/>
          </p:nvPr>
        </p:nvSpPr>
        <p:spPr>
          <a:xfrm>
            <a:off x="6629400" y="1477818"/>
            <a:ext cx="2152842" cy="4648345"/>
          </a:xfrm>
          <a:prstGeom prst="rect">
            <a:avLst/>
          </a:prstGeom>
        </p:spPr>
        <p:txBody>
          <a:bodyPr vert="eaVert"/>
          <a:lstStyle/>
          <a:p>
            <a:r>
              <a:rPr lang="en-AU" dirty="0" smtClean="0"/>
              <a:t>Click to edit Master title style</a:t>
            </a:r>
            <a:endParaRPr lang="en-US" dirty="0"/>
          </a:p>
        </p:txBody>
      </p:sp>
      <p:sp>
        <p:nvSpPr>
          <p:cNvPr id="8" name="Vertical Text Placeholder 2"/>
          <p:cNvSpPr>
            <a:spLocks noGrp="1"/>
          </p:cNvSpPr>
          <p:nvPr>
            <p:ph type="body" orient="vert" idx="1"/>
          </p:nvPr>
        </p:nvSpPr>
        <p:spPr>
          <a:xfrm>
            <a:off x="314325" y="1477818"/>
            <a:ext cx="6162675" cy="4648345"/>
          </a:xfrm>
          <a:prstGeom prst="rect">
            <a:avLst/>
          </a:prstGeom>
        </p:spPr>
        <p:txBody>
          <a:bodyPr vert="eaVert"/>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04638AF1-83AC-4E1D-865F-8237DCDD9CC4}" type="datetime1">
              <a:rPr lang="en-US" altLang="en-US"/>
              <a:pPr>
                <a:defRPr/>
              </a:pPr>
              <a:t>11/9/2017</a:t>
            </a:fld>
            <a:endParaRPr lang="en-US" alt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p:txBody>
          <a:bodyPr/>
          <a:lstStyle>
            <a:lvl1pPr>
              <a:defRPr/>
            </a:lvl1pPr>
          </a:lstStyle>
          <a:p>
            <a:pPr>
              <a:defRPr/>
            </a:pPr>
            <a:fld id="{F45C05A9-A534-4103-82FC-D0533BBEBBD6}" type="slidenum">
              <a:rPr lang="en-US" altLang="en-US"/>
              <a:pPr>
                <a:defRPr/>
              </a:pPr>
              <a:t>‹#›</a:t>
            </a:fld>
            <a:endParaRPr lang="en-US" altLang="en-US"/>
          </a:p>
        </p:txBody>
      </p:sp>
    </p:spTree>
    <p:extLst>
      <p:ext uri="{BB962C8B-B14F-4D97-AF65-F5344CB8AC3E}">
        <p14:creationId xmlns:p14="http://schemas.microsoft.com/office/powerpoint/2010/main" val="3651750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e layout 1">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314325" y="315913"/>
            <a:ext cx="6143625" cy="461962"/>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mtClean="0"/>
          </a:p>
        </p:txBody>
      </p:sp>
      <p:sp>
        <p:nvSpPr>
          <p:cNvPr id="5" name="Title 1"/>
          <p:cNvSpPr>
            <a:spLocks noGrp="1"/>
          </p:cNvSpPr>
          <p:nvPr>
            <p:ph type="title"/>
          </p:nvPr>
        </p:nvSpPr>
        <p:spPr>
          <a:xfrm>
            <a:off x="332798" y="1481283"/>
            <a:ext cx="3008313" cy="1162050"/>
          </a:xfrm>
          <a:prstGeom prst="rect">
            <a:avLst/>
          </a:prstGeom>
        </p:spPr>
        <p:txBody>
          <a:bodyPr lIns="0" tIns="0" rIns="0" bIns="0" anchor="b"/>
          <a:lstStyle>
            <a:lvl1pPr algn="l">
              <a:defRPr sz="2000" b="1"/>
            </a:lvl1pPr>
          </a:lstStyle>
          <a:p>
            <a:r>
              <a:rPr lang="en-AU" dirty="0" smtClean="0"/>
              <a:t>Click to edit Master title style</a:t>
            </a:r>
            <a:endParaRPr lang="en-US" dirty="0"/>
          </a:p>
        </p:txBody>
      </p:sp>
      <p:sp>
        <p:nvSpPr>
          <p:cNvPr id="6" name="Content Placeholder 2"/>
          <p:cNvSpPr>
            <a:spLocks noGrp="1"/>
          </p:cNvSpPr>
          <p:nvPr>
            <p:ph idx="1"/>
          </p:nvPr>
        </p:nvSpPr>
        <p:spPr>
          <a:xfrm>
            <a:off x="3450648" y="1481283"/>
            <a:ext cx="5111750" cy="4506769"/>
          </a:xfrm>
          <a:prstGeom prst="rect">
            <a:avLst/>
          </a:prstGeom>
        </p:spPr>
        <p:txBody>
          <a:bodyPr lIns="0" tIns="0" rIns="0" b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3"/>
          <p:cNvSpPr>
            <a:spLocks noGrp="1"/>
          </p:cNvSpPr>
          <p:nvPr>
            <p:ph type="body" sz="half" idx="2"/>
          </p:nvPr>
        </p:nvSpPr>
        <p:spPr>
          <a:xfrm>
            <a:off x="332798" y="2643334"/>
            <a:ext cx="3008313" cy="3344718"/>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9"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10" name="Date Placeholder 3"/>
          <p:cNvSpPr>
            <a:spLocks noGrp="1"/>
          </p:cNvSpPr>
          <p:nvPr>
            <p:ph type="dt" sz="half" idx="14"/>
          </p:nvPr>
        </p:nvSpPr>
        <p:spPr/>
        <p:txBody>
          <a:bodyPr/>
          <a:lstStyle>
            <a:lvl1pPr>
              <a:defRPr/>
            </a:lvl1pPr>
          </a:lstStyle>
          <a:p>
            <a:pPr>
              <a:defRPr/>
            </a:pPr>
            <a:fld id="{B8AFB51A-87E5-4B41-83C2-7B0986F58AAB}" type="datetime1">
              <a:rPr lang="en-US" altLang="en-US"/>
              <a:pPr>
                <a:defRPr/>
              </a:pPr>
              <a:t>11/9/2017</a:t>
            </a:fld>
            <a:endParaRPr lang="en-US" altLang="en-US"/>
          </a:p>
        </p:txBody>
      </p:sp>
      <p:sp>
        <p:nvSpPr>
          <p:cNvPr id="11" name="Footer Placeholder 4"/>
          <p:cNvSpPr>
            <a:spLocks noGrp="1"/>
          </p:cNvSpPr>
          <p:nvPr>
            <p:ph type="ftr" sz="quarter" idx="15"/>
          </p:nvPr>
        </p:nvSpPr>
        <p:spPr/>
        <p:txBody>
          <a:bodyPr/>
          <a:lstStyle>
            <a:lvl1pPr>
              <a:defRPr/>
            </a:lvl1pPr>
          </a:lstStyle>
          <a:p>
            <a:pPr>
              <a:defRPr/>
            </a:pPr>
            <a:endParaRPr lang="en-US"/>
          </a:p>
        </p:txBody>
      </p:sp>
      <p:sp>
        <p:nvSpPr>
          <p:cNvPr id="12" name="Slide Number Placeholder 5"/>
          <p:cNvSpPr>
            <a:spLocks noGrp="1"/>
          </p:cNvSpPr>
          <p:nvPr>
            <p:ph type="sldNum" sz="quarter" idx="16"/>
          </p:nvPr>
        </p:nvSpPr>
        <p:spPr/>
        <p:txBody>
          <a:bodyPr/>
          <a:lstStyle>
            <a:lvl1pPr>
              <a:defRPr/>
            </a:lvl1pPr>
          </a:lstStyle>
          <a:p>
            <a:pPr>
              <a:defRPr/>
            </a:pPr>
            <a:fld id="{330BF665-79E5-4CAF-8F2E-2FFC281BB9BA}" type="slidenum">
              <a:rPr lang="en-US" altLang="en-US"/>
              <a:pPr>
                <a:defRPr/>
              </a:pPr>
              <a:t>‹#›</a:t>
            </a:fld>
            <a:endParaRPr lang="en-US" altLang="en-US"/>
          </a:p>
        </p:txBody>
      </p:sp>
    </p:spTree>
    <p:extLst>
      <p:ext uri="{BB962C8B-B14F-4D97-AF65-F5344CB8AC3E}">
        <p14:creationId xmlns:p14="http://schemas.microsoft.com/office/powerpoint/2010/main" val="315918113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6310" y="4800601"/>
            <a:ext cx="5683490" cy="487218"/>
          </a:xfrm>
          <a:prstGeom prst="rect">
            <a:avLst/>
          </a:prstGeom>
        </p:spPr>
        <p:txBody>
          <a:bodyPr lIns="0" tIns="0" rIns="0" bIns="0" anchor="b"/>
          <a:lstStyle>
            <a:lvl1pPr algn="l">
              <a:defRPr sz="2000" b="1"/>
            </a:lvl1pPr>
          </a:lstStyle>
          <a:p>
            <a:r>
              <a:rPr lang="en-AU" dirty="0" smtClean="0"/>
              <a:t>Click to edit Master title style</a:t>
            </a:r>
            <a:endParaRPr lang="en-US" dirty="0"/>
          </a:p>
        </p:txBody>
      </p:sp>
      <p:sp>
        <p:nvSpPr>
          <p:cNvPr id="3" name="Picture Placeholder 2"/>
          <p:cNvSpPr>
            <a:spLocks noGrp="1"/>
          </p:cNvSpPr>
          <p:nvPr>
            <p:ph type="pic" idx="1"/>
          </p:nvPr>
        </p:nvSpPr>
        <p:spPr>
          <a:xfrm>
            <a:off x="336310" y="1454727"/>
            <a:ext cx="5683490" cy="3272848"/>
          </a:xfrm>
          <a:prstGeom prst="rect">
            <a:avLst/>
          </a:prstGeom>
        </p:spPr>
        <p:txBody>
          <a:bodyPr lIns="0" tIns="0" rIns="0" bIns="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336310" y="5367338"/>
            <a:ext cx="5683490" cy="804863"/>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8"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6" name="Date Placeholder 3"/>
          <p:cNvSpPr>
            <a:spLocks noGrp="1"/>
          </p:cNvSpPr>
          <p:nvPr>
            <p:ph type="dt" sz="half" idx="14"/>
          </p:nvPr>
        </p:nvSpPr>
        <p:spPr/>
        <p:txBody>
          <a:bodyPr/>
          <a:lstStyle>
            <a:lvl1pPr>
              <a:defRPr/>
            </a:lvl1pPr>
          </a:lstStyle>
          <a:p>
            <a:pPr>
              <a:defRPr/>
            </a:pPr>
            <a:fld id="{80AA18C2-6EFF-47A8-9F00-626F99F4E633}" type="datetime1">
              <a:rPr lang="en-US" altLang="en-US"/>
              <a:pPr>
                <a:defRPr/>
              </a:pPr>
              <a:t>11/9/2017</a:t>
            </a:fld>
            <a:endParaRPr lang="en-US" alt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F42E025A-7250-42B3-81FB-673E0DC2BF86}" type="slidenum">
              <a:rPr lang="en-US" altLang="en-US"/>
              <a:pPr>
                <a:defRPr/>
              </a:pPr>
              <a:t>‹#›</a:t>
            </a:fld>
            <a:endParaRPr lang="en-US" altLang="en-US"/>
          </a:p>
        </p:txBody>
      </p:sp>
    </p:spTree>
    <p:extLst>
      <p:ext uri="{BB962C8B-B14F-4D97-AF65-F5344CB8AC3E}">
        <p14:creationId xmlns:p14="http://schemas.microsoft.com/office/powerpoint/2010/main" val="161703240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Layout 1">
    <p:spTree>
      <p:nvGrpSpPr>
        <p:cNvPr id="1" name=""/>
        <p:cNvGrpSpPr/>
        <p:nvPr/>
      </p:nvGrpSpPr>
      <p:grpSpPr>
        <a:xfrm>
          <a:off x="0" y="0"/>
          <a:ext cx="0" cy="0"/>
          <a:chOff x="0" y="0"/>
          <a:chExt cx="0" cy="0"/>
        </a:xfrm>
      </p:grpSpPr>
      <p:sp>
        <p:nvSpPr>
          <p:cNvPr id="6" name="Vertical Text Placeholder 2"/>
          <p:cNvSpPr>
            <a:spLocks noGrp="1"/>
          </p:cNvSpPr>
          <p:nvPr>
            <p:ph type="body" orient="vert" idx="1"/>
          </p:nvPr>
        </p:nvSpPr>
        <p:spPr>
          <a:xfrm>
            <a:off x="314325" y="1524000"/>
            <a:ext cx="8444827" cy="4602163"/>
          </a:xfrm>
          <a:prstGeom prst="rect">
            <a:avLst/>
          </a:prstGeom>
        </p:spPr>
        <p:txBody>
          <a:bodyPr vert="eaVert"/>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4" name="Date Placeholder 3"/>
          <p:cNvSpPr>
            <a:spLocks noGrp="1"/>
          </p:cNvSpPr>
          <p:nvPr>
            <p:ph type="dt" sz="half" idx="14"/>
          </p:nvPr>
        </p:nvSpPr>
        <p:spPr/>
        <p:txBody>
          <a:bodyPr/>
          <a:lstStyle>
            <a:lvl1pPr>
              <a:defRPr/>
            </a:lvl1pPr>
          </a:lstStyle>
          <a:p>
            <a:pPr>
              <a:defRPr/>
            </a:pPr>
            <a:fld id="{38C98610-AC67-4B30-A6AF-27025D883197}" type="datetime1">
              <a:rPr lang="en-US" altLang="en-US"/>
              <a:pPr>
                <a:defRPr/>
              </a:pPr>
              <a:t>11/9/2017</a:t>
            </a:fld>
            <a:endParaRPr lang="en-US" alt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5451DD35-424E-4487-A1EB-B31451D8FFF6}" type="slidenum">
              <a:rPr lang="en-US" altLang="en-US"/>
              <a:pPr>
                <a:defRPr/>
              </a:pPr>
              <a:t>‹#›</a:t>
            </a:fld>
            <a:endParaRPr lang="en-US" altLang="en-US"/>
          </a:p>
        </p:txBody>
      </p:sp>
    </p:spTree>
    <p:extLst>
      <p:ext uri="{BB962C8B-B14F-4D97-AF65-F5344CB8AC3E}">
        <p14:creationId xmlns:p14="http://schemas.microsoft.com/office/powerpoint/2010/main" val="224563305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Layout 2">
    <p:spTree>
      <p:nvGrpSpPr>
        <p:cNvPr id="1" name=""/>
        <p:cNvGrpSpPr/>
        <p:nvPr/>
      </p:nvGrpSpPr>
      <p:grpSpPr>
        <a:xfrm>
          <a:off x="0" y="0"/>
          <a:ext cx="0" cy="0"/>
          <a:chOff x="0" y="0"/>
          <a:chExt cx="0" cy="0"/>
        </a:xfrm>
      </p:grpSpPr>
      <p:sp>
        <p:nvSpPr>
          <p:cNvPr id="6" name="Text Placeholder 8"/>
          <p:cNvSpPr>
            <a:spLocks noGrp="1"/>
          </p:cNvSpPr>
          <p:nvPr>
            <p:ph type="body" sz="quarter" idx="13"/>
          </p:nvPr>
        </p:nvSpPr>
        <p:spPr>
          <a:xfrm>
            <a:off x="314325" y="354061"/>
            <a:ext cx="6135688" cy="661939"/>
          </a:xfrm>
          <a:prstGeom prst="rect">
            <a:avLst/>
          </a:prstGeom>
        </p:spPr>
        <p:txBody>
          <a:bodyPr vert="horz" lIns="0" tIns="0" rIns="0" bIns="0" anchor="b"/>
          <a:lstStyle>
            <a:lvl1pPr marL="0" indent="0">
              <a:buNone/>
              <a:defRPr sz="2400">
                <a:solidFill>
                  <a:srgbClr val="005ABB"/>
                </a:solidFill>
              </a:defRPr>
            </a:lvl1pPr>
          </a:lstStyle>
          <a:p>
            <a:pPr lvl="0"/>
            <a:r>
              <a:rPr lang="en-AU" dirty="0" smtClean="0"/>
              <a:t>Click to edit</a:t>
            </a:r>
          </a:p>
        </p:txBody>
      </p:sp>
      <p:sp>
        <p:nvSpPr>
          <p:cNvPr id="7" name="Vertical Title 1"/>
          <p:cNvSpPr>
            <a:spLocks noGrp="1"/>
          </p:cNvSpPr>
          <p:nvPr>
            <p:ph type="title" orient="vert"/>
          </p:nvPr>
        </p:nvSpPr>
        <p:spPr>
          <a:xfrm>
            <a:off x="6629400" y="1477818"/>
            <a:ext cx="2152842" cy="4648345"/>
          </a:xfrm>
          <a:prstGeom prst="rect">
            <a:avLst/>
          </a:prstGeom>
        </p:spPr>
        <p:txBody>
          <a:bodyPr vert="eaVert"/>
          <a:lstStyle/>
          <a:p>
            <a:r>
              <a:rPr lang="en-AU" dirty="0" smtClean="0"/>
              <a:t>Click to edit Master title style</a:t>
            </a:r>
            <a:endParaRPr lang="en-US" dirty="0"/>
          </a:p>
        </p:txBody>
      </p:sp>
      <p:sp>
        <p:nvSpPr>
          <p:cNvPr id="8" name="Vertical Text Placeholder 2"/>
          <p:cNvSpPr>
            <a:spLocks noGrp="1"/>
          </p:cNvSpPr>
          <p:nvPr>
            <p:ph type="body" orient="vert" idx="1"/>
          </p:nvPr>
        </p:nvSpPr>
        <p:spPr>
          <a:xfrm>
            <a:off x="314325" y="1477818"/>
            <a:ext cx="6162675" cy="4648345"/>
          </a:xfrm>
          <a:prstGeom prst="rect">
            <a:avLst/>
          </a:prstGeom>
        </p:spPr>
        <p:txBody>
          <a:bodyPr vert="eaVert"/>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Date Placeholder 3"/>
          <p:cNvSpPr>
            <a:spLocks noGrp="1"/>
          </p:cNvSpPr>
          <p:nvPr>
            <p:ph type="dt" sz="half" idx="14"/>
          </p:nvPr>
        </p:nvSpPr>
        <p:spPr/>
        <p:txBody>
          <a:bodyPr/>
          <a:lstStyle>
            <a:lvl1pPr>
              <a:defRPr/>
            </a:lvl1pPr>
          </a:lstStyle>
          <a:p>
            <a:pPr>
              <a:defRPr/>
            </a:pPr>
            <a:fld id="{04638AF1-83AC-4E1D-865F-8237DCDD9CC4}" type="datetime1">
              <a:rPr lang="en-US" altLang="en-US"/>
              <a:pPr>
                <a:defRPr/>
              </a:pPr>
              <a:t>11/9/2017</a:t>
            </a:fld>
            <a:endParaRPr lang="en-US" alt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p:txBody>
          <a:bodyPr/>
          <a:lstStyle>
            <a:lvl1pPr>
              <a:defRPr/>
            </a:lvl1pPr>
          </a:lstStyle>
          <a:p>
            <a:pPr>
              <a:defRPr/>
            </a:pPr>
            <a:fld id="{F45C05A9-A534-4103-82FC-D0533BBEBBD6}" type="slidenum">
              <a:rPr lang="en-US" altLang="en-US"/>
              <a:pPr>
                <a:defRPr/>
              </a:pPr>
              <a:t>‹#›</a:t>
            </a:fld>
            <a:endParaRPr lang="en-US" altLang="en-US"/>
          </a:p>
        </p:txBody>
      </p:sp>
    </p:spTree>
    <p:extLst>
      <p:ext uri="{BB962C8B-B14F-4D97-AF65-F5344CB8AC3E}">
        <p14:creationId xmlns:p14="http://schemas.microsoft.com/office/powerpoint/2010/main" val="1901610081"/>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5696" y="2130424"/>
            <a:ext cx="5718849" cy="3157393"/>
          </a:xfrm>
          <a:prstGeom prst="rect">
            <a:avLst/>
          </a:prstGeom>
        </p:spPr>
        <p:txBody>
          <a:bodyPr lIns="0" tIns="0" rIns="0" bIns="0" anchor="t">
            <a:normAutofit/>
          </a:bodyPr>
          <a:lstStyle>
            <a:lvl1pPr algn="l">
              <a:defRPr sz="4400">
                <a:solidFill>
                  <a:schemeClr val="bg1"/>
                </a:solidFill>
                <a:latin typeface="Arial"/>
                <a:cs typeface="Arial"/>
              </a:defRPr>
            </a:lvl1pPr>
          </a:lstStyle>
          <a:p>
            <a:r>
              <a:rPr lang="en-AU" dirty="0" smtClean="0"/>
              <a:t>Click to edit</a:t>
            </a:r>
            <a:endParaRPr lang="en-US" dirty="0"/>
          </a:p>
        </p:txBody>
      </p:sp>
    </p:spTree>
    <p:extLst>
      <p:ext uri="{BB962C8B-B14F-4D97-AF65-F5344CB8AC3E}">
        <p14:creationId xmlns:p14="http://schemas.microsoft.com/office/powerpoint/2010/main" val="9613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14325" y="6356350"/>
            <a:ext cx="2276475" cy="365125"/>
          </a:xfrm>
          <a:prstGeom prst="rect">
            <a:avLst/>
          </a:prstGeom>
        </p:spPr>
        <p:txBody>
          <a:bodyPr vert="horz" wrap="square" lIns="0" tIns="45720" rIns="0" bIns="45720" numCol="1" anchor="ctr" anchorCtr="0" compatLnSpc="1">
            <a:prstTxWarp prst="textNoShape">
              <a:avLst/>
            </a:prstTxWarp>
          </a:bodyPr>
          <a:lstStyle>
            <a:lvl1pPr eaLnBrk="1" hangingPunct="1">
              <a:defRPr sz="1100">
                <a:solidFill>
                  <a:srgbClr val="898989"/>
                </a:solidFill>
                <a:cs typeface="Arial" panose="020B0604020202020204" pitchFamily="34" charset="0"/>
              </a:defRPr>
            </a:lvl1pPr>
          </a:lstStyle>
          <a:p>
            <a:pPr>
              <a:defRPr/>
            </a:pPr>
            <a:fld id="{F8AE748F-5F4C-4BF8-8250-630B7C18E811}" type="datetime1">
              <a:rPr lang="en-US" altLang="en-US"/>
              <a:pPr>
                <a:defRPr/>
              </a:pPr>
              <a:t>11/9/2017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0" tIns="45720" rIns="0" bIns="45720" numCol="1" anchor="ctr" anchorCtr="0" compatLnSpc="1">
            <a:prstTxWarp prst="textNoShape">
              <a:avLst/>
            </a:prstTxWarp>
          </a:bodyPr>
          <a:lstStyle>
            <a:lvl1pPr algn="ctr" eaLnBrk="1" hangingPunct="1">
              <a:defRPr sz="1100">
                <a:solidFill>
                  <a:srgbClr val="898989"/>
                </a:solidFill>
                <a:latin typeface="Arial"/>
                <a:ea typeface="ＭＳ Ｐゴシック" charset="0"/>
                <a:cs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284413" cy="365125"/>
          </a:xfrm>
          <a:prstGeom prst="rect">
            <a:avLst/>
          </a:prstGeom>
        </p:spPr>
        <p:txBody>
          <a:bodyPr vert="horz" wrap="square" lIns="0" tIns="45720" rIns="0" bIns="45720" numCol="1" anchor="ctr" anchorCtr="0" compatLnSpc="1">
            <a:prstTxWarp prst="textNoShape">
              <a:avLst/>
            </a:prstTxWarp>
          </a:bodyPr>
          <a:lstStyle>
            <a:lvl1pPr algn="r" eaLnBrk="1" hangingPunct="1">
              <a:defRPr sz="1100">
                <a:solidFill>
                  <a:srgbClr val="898989"/>
                </a:solidFill>
                <a:cs typeface="Arial" panose="020B0604020202020204" pitchFamily="34" charset="0"/>
              </a:defRPr>
            </a:lvl1pPr>
          </a:lstStyle>
          <a:p>
            <a:pPr>
              <a:defRPr/>
            </a:pPr>
            <a:fld id="{5A0274FB-8B8D-45FF-B393-E2A6746192E4}" type="slidenum">
              <a:rPr lang="en-US" altLang="en-US"/>
              <a:pPr>
                <a:defRPr/>
              </a:pPr>
              <a:t>‹#›</a:t>
            </a:fld>
            <a:endParaRPr lang="en-US" altLang="en-US"/>
          </a:p>
        </p:txBody>
      </p:sp>
      <p:cxnSp>
        <p:nvCxnSpPr>
          <p:cNvPr id="9" name="Straight Connector 8"/>
          <p:cNvCxnSpPr/>
          <p:nvPr userDrawn="1"/>
        </p:nvCxnSpPr>
        <p:spPr>
          <a:xfrm>
            <a:off x="314325" y="1249363"/>
            <a:ext cx="656748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30" name="Picture 6" descr="JCU_Logo_RGB.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019925" y="157163"/>
            <a:ext cx="19431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9" r:id="rId5"/>
    <p:sldLayoutId id="2147483945" r:id="rId6"/>
    <p:sldLayoutId id="2147483946" r:id="rId7"/>
    <p:sldLayoutId id="2147483947" r:id="rId8"/>
    <p:sldLayoutId id="2147483950" r:id="rId9"/>
    <p:sldLayoutId id="2147483951" r:id="rId10"/>
    <p:sldLayoutId id="2147483955" r:id="rId11"/>
    <p:sldLayoutId id="2147483956" r:id="rId12"/>
  </p:sldLayoutIdLst>
  <p:transition spd="slow"/>
  <p:txStyles>
    <p:titleStyle>
      <a:lvl1pPr algn="l" defTabSz="457200" rtl="0" eaLnBrk="0" fontAlgn="base" hangingPunct="0">
        <a:spcBef>
          <a:spcPct val="0"/>
        </a:spcBef>
        <a:spcAft>
          <a:spcPct val="0"/>
        </a:spcAft>
        <a:defRPr sz="4400" kern="1200">
          <a:solidFill>
            <a:schemeClr val="tx1"/>
          </a:solidFill>
          <a:latin typeface="Arial"/>
          <a:ea typeface="MS PGothic" panose="020B0600070205080204" pitchFamily="34" charset="-128"/>
          <a:cs typeface="Arial"/>
        </a:defRPr>
      </a:lvl1pPr>
      <a:lvl2pPr algn="l"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Arial" panose="020B0604020202020204" pitchFamily="34" charset="0"/>
        </a:defRPr>
      </a:lvl5pPr>
      <a:lvl6pPr marL="4572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6pPr>
      <a:lvl7pPr marL="9144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7pPr>
      <a:lvl8pPr marL="13716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8pPr>
      <a:lvl9pPr marL="1828800" algn="ctr" defTabSz="457200" rtl="0" fontAlgn="base">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anose="020B0600070205080204" pitchFamily="34"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endParaRPr lang="en-US"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5A24F10-072E-4720-AF5A-479550EBCF36}" type="datetime1">
              <a:rPr lang="en-US" altLang="en-US"/>
              <a:pPr>
                <a:defRPr/>
              </a:pPr>
              <a:t>11/9/2017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A5E24C5-550E-4908-B9FE-8E1BA55F8CCB}" type="slidenum">
              <a:rPr lang="en-US" altLang="en-US"/>
              <a:pPr>
                <a:defRPr/>
              </a:pPr>
              <a:t>‹#›</a:t>
            </a:fld>
            <a:endParaRPr lang="en-US" altLang="en-US"/>
          </a:p>
        </p:txBody>
      </p:sp>
      <p:pic>
        <p:nvPicPr>
          <p:cNvPr id="2055" name="Content Placeholder 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75" y="-7938"/>
            <a:ext cx="9232900" cy="692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4" r:id="rId1"/>
    <p:sldLayoutId id="2147483985" r:id="rId2"/>
    <p:sldLayoutId id="2147483986" r:id="rId3"/>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48" r:id="rId1"/>
  </p:sldLayoutIdLst>
  <p:transition spd="slow"/>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email">
            <a:alphaModFix amt="70000"/>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pPr defTabSz="685800" eaLnBrk="1" fontAlgn="auto" hangingPunct="1">
              <a:spcBef>
                <a:spcPts val="0"/>
              </a:spcBef>
              <a:spcAft>
                <a:spcPts val="0"/>
              </a:spcAft>
            </a:pPr>
            <a:fld id="{17FC5D6F-848A-4A86-BA8F-12868794C438}" type="datetimeFigureOut">
              <a:rPr lang="en-AU" smtClean="0">
                <a:solidFill>
                  <a:prstClr val="black"/>
                </a:solidFill>
                <a:latin typeface="Tw Cen MT" panose="020B0602020104020603"/>
                <a:ea typeface="+mn-ea"/>
              </a:rPr>
              <a:pPr defTabSz="685800" eaLnBrk="1" fontAlgn="auto" hangingPunct="1">
                <a:spcBef>
                  <a:spcPts val="0"/>
                </a:spcBef>
                <a:spcAft>
                  <a:spcPts val="0"/>
                </a:spcAft>
              </a:pPr>
              <a:t>9/11/2017</a:t>
            </a:fld>
            <a:endParaRPr lang="en-AU">
              <a:solidFill>
                <a:prstClr val="black"/>
              </a:solidFill>
              <a:latin typeface="Tw Cen MT" panose="020B0602020104020603"/>
              <a:ea typeface="+mn-ea"/>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pPr defTabSz="685800" eaLnBrk="1" fontAlgn="auto" hangingPunct="1">
              <a:spcBef>
                <a:spcPts val="0"/>
              </a:spcBef>
              <a:spcAft>
                <a:spcPts val="0"/>
              </a:spcAft>
            </a:pPr>
            <a:endParaRPr lang="en-AU">
              <a:solidFill>
                <a:prstClr val="black"/>
              </a:solidFill>
              <a:latin typeface="Tw Cen MT" panose="020B0602020104020603"/>
              <a:ea typeface="+mn-ea"/>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pPr defTabSz="685800" eaLnBrk="1" fontAlgn="auto" hangingPunct="1">
              <a:spcBef>
                <a:spcPts val="0"/>
              </a:spcBef>
              <a:spcAft>
                <a:spcPts val="0"/>
              </a:spcAft>
            </a:pPr>
            <a:fld id="{0C0CACC9-1C1D-4A28-9877-1F0E683E3DD0}" type="slidenum">
              <a:rPr lang="en-AU" smtClean="0">
                <a:solidFill>
                  <a:prstClr val="black"/>
                </a:solidFill>
                <a:latin typeface="Tw Cen MT" panose="020B0602020104020603"/>
                <a:ea typeface="+mn-ea"/>
              </a:rPr>
              <a:pPr defTabSz="685800" eaLnBrk="1" fontAlgn="auto" hangingPunct="1">
                <a:spcBef>
                  <a:spcPts val="0"/>
                </a:spcBef>
                <a:spcAft>
                  <a:spcPts val="0"/>
                </a:spcAft>
              </a:pPr>
              <a:t>‹#›</a:t>
            </a:fld>
            <a:endParaRPr lang="en-AU">
              <a:solidFill>
                <a:prstClr val="black"/>
              </a:solidFill>
              <a:latin typeface="Tw Cen MT" panose="020B0602020104020603"/>
              <a:ea typeface="+mn-ea"/>
            </a:endParaRPr>
          </a:p>
        </p:txBody>
      </p:sp>
    </p:spTree>
    <p:extLst>
      <p:ext uri="{BB962C8B-B14F-4D97-AF65-F5344CB8AC3E}">
        <p14:creationId xmlns:p14="http://schemas.microsoft.com/office/powerpoint/2010/main" val="51972466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smtClean="0"/>
              <a:t>Click to edit Master title style</a:t>
            </a:r>
            <a:endParaRPr lang="en-US" altLang="en-US"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5A24F10-072E-4720-AF5A-479550EBCF36}" type="datetime1">
              <a:rPr lang="en-US" altLang="en-US"/>
              <a:pPr>
                <a:defRPr/>
              </a:pPr>
              <a:t>11/9/2017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A5E24C5-550E-4908-B9FE-8E1BA55F8CCB}" type="slidenum">
              <a:rPr lang="en-US" altLang="en-US"/>
              <a:pPr>
                <a:defRPr/>
              </a:pPr>
              <a:t>‹#›</a:t>
            </a:fld>
            <a:endParaRPr lang="en-US" altLang="en-US"/>
          </a:p>
        </p:txBody>
      </p:sp>
      <p:pic>
        <p:nvPicPr>
          <p:cNvPr id="2055" name="Content Placeholder 2"/>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5875" y="-7938"/>
            <a:ext cx="9232900" cy="692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583505"/>
      </p:ext>
    </p:extLst>
  </p:cSld>
  <p:clrMap bg1="lt1" tx1="dk1" bg2="lt2" tx2="dk2" accent1="accent1" accent2="accent2" accent3="accent3" accent4="accent4" accent5="accent5" accent6="accent6" hlink="hlink" folHlink="folHlink"/>
  <p:sldLayoutIdLst>
    <p:sldLayoutId id="2147483976" r:id="rId1"/>
    <p:sldLayoutId id="2147483978" r:id="rId2"/>
    <p:sldLayoutId id="2147483979" r:id="rId3"/>
    <p:sldLayoutId id="2147483980" r:id="rId4"/>
    <p:sldLayoutId id="2147483981" r:id="rId5"/>
    <p:sldLayoutId id="2147483982" r:id="rId6"/>
    <p:sldLayoutId id="2147483983"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3.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 y="5337175"/>
            <a:ext cx="103663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9"/>
          <p:cNvSpPr txBox="1">
            <a:spLocks noChangeArrowheads="1"/>
          </p:cNvSpPr>
          <p:nvPr/>
        </p:nvSpPr>
        <p:spPr bwMode="auto">
          <a:xfrm>
            <a:off x="1060450" y="5386388"/>
            <a:ext cx="79009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2800" b="1" dirty="0"/>
              <a:t>Celebrating </a:t>
            </a:r>
            <a:r>
              <a:rPr lang="en-AU" altLang="en-US" sz="2800" b="1" dirty="0" smtClean="0"/>
              <a:t>Sessional Staff at </a:t>
            </a:r>
            <a:r>
              <a:rPr lang="en-AU" altLang="en-US" sz="2800" b="1" dirty="0"/>
              <a:t>JCU</a:t>
            </a:r>
          </a:p>
          <a:p>
            <a:r>
              <a:rPr lang="en-AU" altLang="en-US" sz="2800" b="1" dirty="0"/>
              <a:t> </a:t>
            </a:r>
            <a:r>
              <a:rPr lang="en-AU" altLang="en-US" sz="2000" b="1" dirty="0" smtClean="0"/>
              <a:t>2017 Sessional Teaching Award Ceremony</a:t>
            </a:r>
            <a:endParaRPr lang="en-AU" altLang="en-US" sz="2000" dirty="0"/>
          </a:p>
        </p:txBody>
      </p:sp>
      <p:pic>
        <p:nvPicPr>
          <p:cNvPr id="1229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203200"/>
            <a:ext cx="1211262"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1060450" y="5872163"/>
            <a:ext cx="6107793" cy="7937"/>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3" descr="C:\Users\User\Dropbox\Camera Uploads\2016-09-07 15.40.2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676" y="-63443"/>
            <a:ext cx="9244770" cy="692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0676" y="525073"/>
            <a:ext cx="1895475" cy="1569660"/>
          </a:xfrm>
          <a:prstGeom prst="rect">
            <a:avLst/>
          </a:prstGeom>
          <a:noFill/>
        </p:spPr>
        <p:txBody>
          <a:bodyPr wrap="square" rtlCol="0">
            <a:spAutoFit/>
          </a:bodyPr>
          <a:lstStyle/>
          <a:p>
            <a:pPr defTabSz="685800" eaLnBrk="1" fontAlgn="auto" hangingPunct="1">
              <a:spcBef>
                <a:spcPts val="0"/>
              </a:spcBef>
              <a:spcAft>
                <a:spcPts val="0"/>
              </a:spcAft>
            </a:pPr>
            <a:r>
              <a:rPr lang="en-US" dirty="0" smtClean="0">
                <a:solidFill>
                  <a:schemeClr val="bg1"/>
                </a:solidFill>
                <a:latin typeface="Calibri" panose="020F0502020204030204" pitchFamily="34" charset="0"/>
                <a:ea typeface="+mn-ea"/>
              </a:rPr>
              <a:t>…… we need to train </a:t>
            </a:r>
            <a:r>
              <a:rPr lang="en-US" dirty="0">
                <a:solidFill>
                  <a:schemeClr val="bg1"/>
                </a:solidFill>
                <a:latin typeface="Calibri" panose="020F0502020204030204" pitchFamily="34" charset="0"/>
                <a:ea typeface="+mn-ea"/>
              </a:rPr>
              <a:t>a student from here……</a:t>
            </a:r>
            <a:endParaRPr lang="en-AU" dirty="0">
              <a:solidFill>
                <a:schemeClr val="bg1"/>
              </a:solidFill>
              <a:latin typeface="Calibri" panose="020F0502020204030204" pitchFamily="34" charset="0"/>
              <a:ea typeface="+mn-ea"/>
            </a:endParaRPr>
          </a:p>
        </p:txBody>
      </p:sp>
    </p:spTree>
    <p:extLst>
      <p:ext uri="{BB962C8B-B14F-4D97-AF65-F5344CB8AC3E}">
        <p14:creationId xmlns:p14="http://schemas.microsoft.com/office/powerpoint/2010/main" val="448359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2"/>
          <a:stretch>
            <a:fillRect/>
          </a:stretch>
        </p:blipFill>
        <p:spPr>
          <a:xfrm>
            <a:off x="0" y="0"/>
            <a:ext cx="9144000" cy="5143500"/>
          </a:xfrm>
          <a:prstGeom prst="rect">
            <a:avLst/>
          </a:prstGeom>
        </p:spPr>
      </p:pic>
      <p:sp>
        <p:nvSpPr>
          <p:cNvPr id="7" name="TextBox 6"/>
          <p:cNvSpPr txBox="1"/>
          <p:nvPr/>
        </p:nvSpPr>
        <p:spPr>
          <a:xfrm>
            <a:off x="128954" y="5595142"/>
            <a:ext cx="5076092" cy="830997"/>
          </a:xfrm>
          <a:prstGeom prst="rect">
            <a:avLst/>
          </a:prstGeom>
          <a:noFill/>
        </p:spPr>
        <p:txBody>
          <a:bodyPr wrap="square" rtlCol="0">
            <a:spAutoFit/>
          </a:bodyPr>
          <a:lstStyle/>
          <a:p>
            <a:pPr defTabSz="685800" eaLnBrk="1" fontAlgn="auto" hangingPunct="1">
              <a:spcBef>
                <a:spcPts val="0"/>
              </a:spcBef>
              <a:spcAft>
                <a:spcPts val="0"/>
              </a:spcAft>
            </a:pPr>
            <a:r>
              <a:rPr lang="en-US" dirty="0">
                <a:latin typeface="Calibri" panose="020F0502020204030204" pitchFamily="34" charset="0"/>
                <a:ea typeface="+mn-ea"/>
              </a:rPr>
              <a:t>….to here – recovery refuge cat </a:t>
            </a:r>
            <a:r>
              <a:rPr lang="en-US" dirty="0" err="1" smtClean="0">
                <a:latin typeface="Calibri" panose="020F0502020204030204" pitchFamily="34" charset="0"/>
                <a:ea typeface="+mn-ea"/>
              </a:rPr>
              <a:t>speys</a:t>
            </a:r>
            <a:r>
              <a:rPr lang="en-US" dirty="0" smtClean="0">
                <a:latin typeface="Calibri" panose="020F0502020204030204" pitchFamily="34" charset="0"/>
                <a:ea typeface="+mn-ea"/>
              </a:rPr>
              <a:t> …….in 23 hours</a:t>
            </a:r>
            <a:endParaRPr lang="en-AU" dirty="0">
              <a:latin typeface="Calibri" panose="020F0502020204030204" pitchFamily="34" charset="0"/>
              <a:ea typeface="+mn-ea"/>
            </a:endParaRPr>
          </a:p>
        </p:txBody>
      </p:sp>
    </p:spTree>
    <p:extLst>
      <p:ext uri="{BB962C8B-B14F-4D97-AF65-F5344CB8AC3E}">
        <p14:creationId xmlns:p14="http://schemas.microsoft.com/office/powerpoint/2010/main" val="1847911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90300" y="1433740"/>
            <a:ext cx="3644330" cy="1200329"/>
          </a:xfrm>
          <a:prstGeom prst="rect">
            <a:avLst/>
          </a:prstGeom>
          <a:noFill/>
        </p:spPr>
        <p:txBody>
          <a:bodyPr wrap="square" rtlCol="0">
            <a:spAutoFit/>
          </a:bodyPr>
          <a:lstStyle/>
          <a:p>
            <a:pPr defTabSz="685800" eaLnBrk="1" fontAlgn="auto" hangingPunct="1">
              <a:spcBef>
                <a:spcPts val="0"/>
              </a:spcBef>
              <a:spcAft>
                <a:spcPts val="0"/>
              </a:spcAft>
            </a:pPr>
            <a:r>
              <a:rPr lang="en-US" dirty="0">
                <a:solidFill>
                  <a:srgbClr val="0070C0"/>
                </a:solidFill>
                <a:latin typeface="Calibri" panose="020F0502020204030204" pitchFamily="34" charset="0"/>
                <a:ea typeface="+mn-ea"/>
              </a:rPr>
              <a:t>From where did </a:t>
            </a:r>
            <a:r>
              <a:rPr lang="en-US" dirty="0" smtClean="0">
                <a:solidFill>
                  <a:srgbClr val="0070C0"/>
                </a:solidFill>
                <a:latin typeface="Calibri" panose="020F0502020204030204" pitchFamily="34" charset="0"/>
                <a:ea typeface="+mn-ea"/>
              </a:rPr>
              <a:t>we </a:t>
            </a:r>
            <a:r>
              <a:rPr lang="en-US" dirty="0">
                <a:solidFill>
                  <a:srgbClr val="0070C0"/>
                </a:solidFill>
                <a:latin typeface="Calibri" panose="020F0502020204030204" pitchFamily="34" charset="0"/>
                <a:ea typeface="+mn-ea"/>
              </a:rPr>
              <a:t>source information to </a:t>
            </a:r>
            <a:r>
              <a:rPr lang="en-US" dirty="0" smtClean="0">
                <a:solidFill>
                  <a:srgbClr val="0070C0"/>
                </a:solidFill>
                <a:latin typeface="Calibri" panose="020F0502020204030204" pitchFamily="34" charset="0"/>
                <a:ea typeface="+mn-ea"/>
              </a:rPr>
              <a:t>inspire </a:t>
            </a:r>
            <a:r>
              <a:rPr lang="en-US" dirty="0">
                <a:solidFill>
                  <a:srgbClr val="0070C0"/>
                </a:solidFill>
                <a:latin typeface="Calibri" panose="020F0502020204030204" pitchFamily="34" charset="0"/>
                <a:ea typeface="+mn-ea"/>
              </a:rPr>
              <a:t>the surgical skills program….?</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6434" y="0"/>
            <a:ext cx="4017566" cy="251229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0525" y="4203878"/>
            <a:ext cx="4943475" cy="2642031"/>
          </a:xfrm>
          <a:prstGeom prst="rect">
            <a:avLst/>
          </a:prstGeom>
        </p:spPr>
      </p:pic>
      <p:sp>
        <p:nvSpPr>
          <p:cNvPr id="9" name="TextBox 8"/>
          <p:cNvSpPr txBox="1"/>
          <p:nvPr/>
        </p:nvSpPr>
        <p:spPr>
          <a:xfrm>
            <a:off x="125128" y="3618593"/>
            <a:ext cx="3925085" cy="2308324"/>
          </a:xfrm>
          <a:prstGeom prst="rect">
            <a:avLst/>
          </a:prstGeom>
          <a:noFill/>
          <a:ln w="25400">
            <a:solidFill>
              <a:schemeClr val="accent1"/>
            </a:solidFill>
          </a:ln>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pitchFamily="34" charset="0"/>
                <a:ea typeface="+mn-ea"/>
              </a:rPr>
              <a:t>Conference attendance</a:t>
            </a:r>
          </a:p>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pitchFamily="34" charset="0"/>
                <a:ea typeface="+mn-ea"/>
              </a:rPr>
              <a:t>Literature review</a:t>
            </a:r>
          </a:p>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pitchFamily="34" charset="0"/>
                <a:ea typeface="+mn-ea"/>
              </a:rPr>
              <a:t>Feed back from students</a:t>
            </a:r>
          </a:p>
          <a:p>
            <a:pPr marL="214313" indent="-214313" defTabSz="685800" eaLnBrk="1" fontAlgn="auto" hangingPunct="1">
              <a:spcBef>
                <a:spcPts val="0"/>
              </a:spcBef>
              <a:spcAft>
                <a:spcPts val="0"/>
              </a:spcAft>
              <a:buFont typeface="Arial" panose="020B0604020202020204" pitchFamily="34" charset="0"/>
              <a:buChar char="•"/>
            </a:pPr>
            <a:r>
              <a:rPr lang="en-US" dirty="0" smtClean="0">
                <a:solidFill>
                  <a:prstClr val="black"/>
                </a:solidFill>
                <a:latin typeface="Calibri" panose="020F0502020204030204" pitchFamily="34" charset="0"/>
                <a:ea typeface="+mn-ea"/>
              </a:rPr>
              <a:t>Peer/mentor feedback and suggestions</a:t>
            </a:r>
            <a:endParaRPr lang="en-US" i="1" dirty="0">
              <a:solidFill>
                <a:prstClr val="black"/>
              </a:solidFill>
              <a:latin typeface="Calibri" panose="020F0502020204030204" pitchFamily="34" charset="0"/>
              <a:ea typeface="+mn-ea"/>
            </a:endParaRPr>
          </a:p>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Calibri" panose="020F0502020204030204" pitchFamily="34" charset="0"/>
                <a:ea typeface="+mn-ea"/>
              </a:rPr>
              <a:t>Personal ideas</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6580" y="2724394"/>
            <a:ext cx="1057274" cy="1367819"/>
          </a:xfrm>
          <a:prstGeom prst="rect">
            <a:avLst/>
          </a:prstGeom>
        </p:spPr>
      </p:pic>
    </p:spTree>
    <p:extLst>
      <p:ext uri="{BB962C8B-B14F-4D97-AF65-F5344CB8AC3E}">
        <p14:creationId xmlns:p14="http://schemas.microsoft.com/office/powerpoint/2010/main" val="3364246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1050925"/>
            <a:ext cx="7772400" cy="2566988"/>
          </a:xfrm>
        </p:spPr>
        <p:txBody>
          <a:bodyPr>
            <a:normAutofit/>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7180" y="0"/>
            <a:ext cx="5856054" cy="2809875"/>
          </a:xfrm>
          <a:prstGeom prst="rect">
            <a:avLst/>
          </a:prstGeom>
        </p:spPr>
      </p:pic>
      <p:pic>
        <p:nvPicPr>
          <p:cNvPr id="5" name="Picture 4"/>
          <p:cNvPicPr>
            <a:picLocks noChangeAspect="1"/>
          </p:cNvPicPr>
          <p:nvPr/>
        </p:nvPicPr>
        <p:blipFill rotWithShape="1">
          <a:blip r:embed="rId3"/>
          <a:srcRect l="9385" t="4711" r="23419"/>
          <a:stretch/>
        </p:blipFill>
        <p:spPr>
          <a:xfrm>
            <a:off x="5708276" y="3287628"/>
            <a:ext cx="3435724" cy="3570372"/>
          </a:xfrm>
          <a:prstGeom prst="rect">
            <a:avLst/>
          </a:prstGeom>
        </p:spPr>
      </p:pic>
      <p:sp>
        <p:nvSpPr>
          <p:cNvPr id="7" name="TextBox 6"/>
          <p:cNvSpPr txBox="1"/>
          <p:nvPr/>
        </p:nvSpPr>
        <p:spPr>
          <a:xfrm>
            <a:off x="273094" y="4427622"/>
            <a:ext cx="5241367" cy="1323439"/>
          </a:xfrm>
          <a:prstGeom prst="rect">
            <a:avLst/>
          </a:prstGeom>
          <a:noFill/>
        </p:spPr>
        <p:txBody>
          <a:bodyPr wrap="square" rtlCol="0">
            <a:spAutoFit/>
          </a:bodyPr>
          <a:lstStyle/>
          <a:p>
            <a:pPr defTabSz="685800" eaLnBrk="1" fontAlgn="auto" hangingPunct="1">
              <a:spcBef>
                <a:spcPts val="0"/>
              </a:spcBef>
              <a:spcAft>
                <a:spcPts val="0"/>
              </a:spcAft>
            </a:pPr>
            <a:r>
              <a:rPr lang="en-AU" sz="1600" dirty="0">
                <a:solidFill>
                  <a:prstClr val="black"/>
                </a:solidFill>
                <a:latin typeface="Tw Cen MT" panose="020B0602020104020603"/>
                <a:ea typeface="+mn-ea"/>
              </a:rPr>
              <a:t>	</a:t>
            </a:r>
            <a:r>
              <a:rPr lang="en-AU" sz="1600" dirty="0" err="1">
                <a:solidFill>
                  <a:prstClr val="black"/>
                </a:solidFill>
                <a:latin typeface="Tw Cen MT" panose="020B0602020104020603"/>
                <a:ea typeface="+mn-ea"/>
              </a:rPr>
              <a:t>Mashaud</a:t>
            </a:r>
            <a:r>
              <a:rPr lang="en-AU" sz="1600" dirty="0">
                <a:solidFill>
                  <a:prstClr val="black"/>
                </a:solidFill>
                <a:latin typeface="Tw Cen MT" panose="020B0602020104020603"/>
                <a:ea typeface="+mn-ea"/>
              </a:rPr>
              <a:t>, L.B., et al., </a:t>
            </a:r>
            <a:r>
              <a:rPr lang="en-US" sz="1600" i="1" dirty="0">
                <a:solidFill>
                  <a:prstClr val="black"/>
                </a:solidFill>
                <a:latin typeface="Tw Cen MT" panose="020B0602020104020603"/>
                <a:ea typeface="+mn-ea"/>
              </a:rPr>
              <a:t>Development, Validation, and Implementation of a Cost-Effective Intermediate-Level Proficiency-Based Knot-Tying and Suturing Curriculum for Surgery Residents.</a:t>
            </a:r>
            <a:r>
              <a:rPr lang="en-US" sz="1600" dirty="0">
                <a:solidFill>
                  <a:prstClr val="black"/>
                </a:solidFill>
                <a:latin typeface="Tw Cen MT" panose="020B0602020104020603"/>
                <a:ea typeface="+mn-ea"/>
              </a:rPr>
              <a:t> Journal of Surgical Education, 2013. </a:t>
            </a:r>
            <a:r>
              <a:rPr lang="en-US" sz="1600" b="1" dirty="0">
                <a:solidFill>
                  <a:prstClr val="black"/>
                </a:solidFill>
                <a:latin typeface="Tw Cen MT" panose="020B0602020104020603"/>
                <a:ea typeface="+mn-ea"/>
              </a:rPr>
              <a:t>70</a:t>
            </a:r>
            <a:r>
              <a:rPr lang="en-US" sz="1600" dirty="0">
                <a:solidFill>
                  <a:prstClr val="black"/>
                </a:solidFill>
                <a:latin typeface="Tw Cen MT" panose="020B0602020104020603"/>
                <a:ea typeface="+mn-ea"/>
              </a:rPr>
              <a:t>(2): p. 193-199.</a:t>
            </a:r>
            <a:endParaRPr lang="en-AU" sz="1600" b="1" dirty="0">
              <a:solidFill>
                <a:prstClr val="black"/>
              </a:solidFill>
              <a:latin typeface="Tw Cen MT" panose="020B0602020104020603"/>
              <a:ea typeface="+mn-ea"/>
            </a:endParaRPr>
          </a:p>
        </p:txBody>
      </p:sp>
      <p:sp>
        <p:nvSpPr>
          <p:cNvPr id="8" name="TextBox 7"/>
          <p:cNvSpPr txBox="1"/>
          <p:nvPr/>
        </p:nvSpPr>
        <p:spPr>
          <a:xfrm>
            <a:off x="1287134" y="3411347"/>
            <a:ext cx="2466975" cy="461665"/>
          </a:xfrm>
          <a:prstGeom prst="rect">
            <a:avLst/>
          </a:prstGeom>
          <a:noFill/>
          <a:ln w="25400" cmpd="thickThin">
            <a:solidFill>
              <a:schemeClr val="accent1"/>
            </a:solidFill>
          </a:ln>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Tw Cen MT" panose="020B0602020104020603"/>
                <a:ea typeface="+mn-ea"/>
              </a:rPr>
              <a:t>Literature review</a:t>
            </a:r>
          </a:p>
        </p:txBody>
      </p:sp>
    </p:spTree>
    <p:extLst>
      <p:ext uri="{BB962C8B-B14F-4D97-AF65-F5344CB8AC3E}">
        <p14:creationId xmlns:p14="http://schemas.microsoft.com/office/powerpoint/2010/main" val="3679754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r="48971"/>
          <a:stretch/>
        </p:blipFill>
        <p:spPr>
          <a:xfrm>
            <a:off x="0" y="3372408"/>
            <a:ext cx="3704812" cy="3485592"/>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12381" t="15741"/>
          <a:stretch/>
        </p:blipFill>
        <p:spPr>
          <a:xfrm>
            <a:off x="3704812" y="974949"/>
            <a:ext cx="5446985" cy="4795355"/>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l="8088" t="10784" r="4413" b="9020"/>
          <a:stretch/>
        </p:blipFill>
        <p:spPr>
          <a:xfrm>
            <a:off x="0" y="-1"/>
            <a:ext cx="2943643" cy="3372409"/>
          </a:xfrm>
          <a:prstGeom prst="rect">
            <a:avLst/>
          </a:prstGeom>
        </p:spPr>
      </p:pic>
    </p:spTree>
    <p:extLst>
      <p:ext uri="{BB962C8B-B14F-4D97-AF65-F5344CB8AC3E}">
        <p14:creationId xmlns:p14="http://schemas.microsoft.com/office/powerpoint/2010/main" val="158673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82127" y="6484528"/>
            <a:ext cx="6471463" cy="307777"/>
          </a:xfrm>
          <a:prstGeom prst="rect">
            <a:avLst/>
          </a:prstGeom>
          <a:noFill/>
        </p:spPr>
        <p:txBody>
          <a:bodyPr wrap="square" rtlCol="0">
            <a:spAutoFit/>
          </a:bodyPr>
          <a:lstStyle/>
          <a:p>
            <a:r>
              <a:rPr lang="en-US" sz="1400" dirty="0" smtClean="0"/>
              <a:t>Results of the EDUCAUSE ECAR survey</a:t>
            </a:r>
            <a:endParaRPr lang="en-AU" sz="1400" dirty="0"/>
          </a:p>
        </p:txBody>
      </p:sp>
      <p:pic>
        <p:nvPicPr>
          <p:cNvPr id="6" name="Content Placeholder 3"/>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0" y="382588"/>
            <a:ext cx="8089900" cy="6043612"/>
          </a:xfrm>
        </p:spPr>
      </p:pic>
    </p:spTree>
    <p:extLst>
      <p:ext uri="{BB962C8B-B14F-4D97-AF65-F5344CB8AC3E}">
        <p14:creationId xmlns:p14="http://schemas.microsoft.com/office/powerpoint/2010/main" val="209312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678466" cy="3194137"/>
          </a:xfrm>
          <a:prstGeom prst="rect">
            <a:avLst/>
          </a:prstGeom>
        </p:spPr>
      </p:pic>
      <p:pic>
        <p:nvPicPr>
          <p:cNvPr id="4" name="Content Placeholder 3"/>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2952750" y="3482975"/>
            <a:ext cx="6191250" cy="3482975"/>
          </a:xfrm>
        </p:spPr>
      </p:pic>
      <p:sp>
        <p:nvSpPr>
          <p:cNvPr id="6" name="TextBox 5"/>
          <p:cNvSpPr txBox="1"/>
          <p:nvPr/>
        </p:nvSpPr>
        <p:spPr>
          <a:xfrm>
            <a:off x="5787230" y="1650437"/>
            <a:ext cx="3245303" cy="1200329"/>
          </a:xfrm>
          <a:prstGeom prst="rect">
            <a:avLst/>
          </a:prstGeom>
          <a:noFill/>
        </p:spPr>
        <p:txBody>
          <a:bodyPr wrap="square" rtlCol="0">
            <a:spAutoFit/>
          </a:bodyPr>
          <a:lstStyle/>
          <a:p>
            <a:pPr defTabSz="685800" eaLnBrk="1" fontAlgn="auto" hangingPunct="1">
              <a:spcBef>
                <a:spcPts val="0"/>
              </a:spcBef>
              <a:spcAft>
                <a:spcPts val="0"/>
              </a:spcAft>
            </a:pPr>
            <a:r>
              <a:rPr lang="en-US" sz="1800" dirty="0">
                <a:solidFill>
                  <a:prstClr val="black"/>
                </a:solidFill>
                <a:latin typeface="Calibri" panose="020F0502020204030204" pitchFamily="34" charset="0"/>
                <a:ea typeface="+mn-ea"/>
              </a:rPr>
              <a:t>Ligation model developed using balloons inserted under tension through and incision in a Stubby cooler</a:t>
            </a:r>
            <a:endParaRPr lang="en-AU" sz="1800" dirty="0">
              <a:solidFill>
                <a:prstClr val="black"/>
              </a:solidFill>
              <a:latin typeface="Calibri" panose="020F0502020204030204" pitchFamily="34" charset="0"/>
              <a:ea typeface="+mn-ea"/>
            </a:endParaRPr>
          </a:p>
        </p:txBody>
      </p:sp>
      <p:sp>
        <p:nvSpPr>
          <p:cNvPr id="7" name="TextBox 6"/>
          <p:cNvSpPr txBox="1"/>
          <p:nvPr/>
        </p:nvSpPr>
        <p:spPr>
          <a:xfrm>
            <a:off x="330654" y="4251439"/>
            <a:ext cx="1999188" cy="1477328"/>
          </a:xfrm>
          <a:prstGeom prst="rect">
            <a:avLst/>
          </a:prstGeom>
          <a:noFill/>
        </p:spPr>
        <p:txBody>
          <a:bodyPr wrap="square" rtlCol="0">
            <a:spAutoFit/>
          </a:bodyPr>
          <a:lstStyle/>
          <a:p>
            <a:pPr defTabSz="685800" eaLnBrk="1" fontAlgn="auto" hangingPunct="1">
              <a:spcBef>
                <a:spcPts val="0"/>
              </a:spcBef>
              <a:spcAft>
                <a:spcPts val="0"/>
              </a:spcAft>
            </a:pPr>
            <a:r>
              <a:rPr lang="en-US" sz="1800" dirty="0">
                <a:solidFill>
                  <a:prstClr val="black"/>
                </a:solidFill>
                <a:latin typeface="Calibri" panose="020F0502020204030204" pitchFamily="34" charset="0"/>
                <a:ea typeface="+mn-ea"/>
              </a:rPr>
              <a:t>Ligation of an ovarian pedicle in a recovery cat </a:t>
            </a:r>
            <a:r>
              <a:rPr lang="en-US" sz="1800" dirty="0" err="1">
                <a:solidFill>
                  <a:prstClr val="black"/>
                </a:solidFill>
                <a:latin typeface="Calibri" panose="020F0502020204030204" pitchFamily="34" charset="0"/>
                <a:ea typeface="+mn-ea"/>
              </a:rPr>
              <a:t>spey</a:t>
            </a:r>
            <a:r>
              <a:rPr lang="en-US" sz="1800" dirty="0">
                <a:solidFill>
                  <a:prstClr val="black"/>
                </a:solidFill>
                <a:latin typeface="Calibri" panose="020F0502020204030204" pitchFamily="34" charset="0"/>
                <a:ea typeface="+mn-ea"/>
              </a:rPr>
              <a:t> – the students first live tissue surgery</a:t>
            </a:r>
            <a:endParaRPr lang="en-AU" sz="1800" dirty="0">
              <a:solidFill>
                <a:prstClr val="black"/>
              </a:solidFill>
              <a:latin typeface="Calibri" panose="020F0502020204030204" pitchFamily="34" charset="0"/>
              <a:ea typeface="+mn-ea"/>
            </a:endParaRPr>
          </a:p>
        </p:txBody>
      </p:sp>
      <p:sp>
        <p:nvSpPr>
          <p:cNvPr id="8" name="TextBox 7"/>
          <p:cNvSpPr txBox="1"/>
          <p:nvPr/>
        </p:nvSpPr>
        <p:spPr>
          <a:xfrm>
            <a:off x="6037409" y="788133"/>
            <a:ext cx="2182106" cy="461665"/>
          </a:xfrm>
          <a:prstGeom prst="rect">
            <a:avLst/>
          </a:prstGeom>
          <a:noFill/>
          <a:ln w="25400">
            <a:solidFill>
              <a:schemeClr val="accent1"/>
            </a:solidFill>
          </a:ln>
        </p:spPr>
        <p:txBody>
          <a:bodyPr wrap="square" rtlCol="0">
            <a:spAutoFit/>
          </a:bodyPr>
          <a:lstStyle/>
          <a:p>
            <a:pPr marL="214313" indent="-214313" defTabSz="685800" eaLnBrk="1" fontAlgn="auto" hangingPunct="1">
              <a:spcBef>
                <a:spcPts val="0"/>
              </a:spcBef>
              <a:spcAft>
                <a:spcPts val="0"/>
              </a:spcAft>
              <a:buFont typeface="Arial" panose="020B0604020202020204" pitchFamily="34" charset="0"/>
              <a:buChar char="•"/>
            </a:pPr>
            <a:r>
              <a:rPr lang="en-US" dirty="0">
                <a:solidFill>
                  <a:prstClr val="black"/>
                </a:solidFill>
                <a:latin typeface="Tw Cen MT" panose="020B0602020104020603"/>
                <a:ea typeface="+mn-ea"/>
              </a:rPr>
              <a:t>Personal ideas</a:t>
            </a:r>
          </a:p>
        </p:txBody>
      </p:sp>
      <p:pic>
        <p:nvPicPr>
          <p:cNvPr id="2" name="Picture 1"/>
          <p:cNvPicPr>
            <a:picLocks noChangeAspect="1"/>
          </p:cNvPicPr>
          <p:nvPr/>
        </p:nvPicPr>
        <p:blipFill>
          <a:blip r:embed="rId4"/>
          <a:stretch>
            <a:fillRect/>
          </a:stretch>
        </p:blipFill>
        <p:spPr>
          <a:xfrm>
            <a:off x="2951967" y="3333451"/>
            <a:ext cx="5889673" cy="3313304"/>
          </a:xfrm>
          <a:prstGeom prst="rect">
            <a:avLst/>
          </a:prstGeom>
        </p:spPr>
      </p:pic>
    </p:spTree>
    <p:extLst>
      <p:ext uri="{BB962C8B-B14F-4D97-AF65-F5344CB8AC3E}">
        <p14:creationId xmlns:p14="http://schemas.microsoft.com/office/powerpoint/2010/main" val="132717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95523"/>
            <a:ext cx="1959961" cy="709196"/>
          </a:xfrm>
          <a:prstGeom prst="rect">
            <a:avLst/>
          </a:prstGeom>
        </p:spPr>
      </p:pic>
      <p:pic>
        <p:nvPicPr>
          <p:cNvPr id="4" name="Content Placeholder 3"/>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0" y="1846263"/>
            <a:ext cx="7353300" cy="2020887"/>
          </a:xfrm>
          <a:prstGeom prst="rect">
            <a:avLst/>
          </a:prstGeom>
        </p:spPr>
      </p:pic>
      <p:pic>
        <p:nvPicPr>
          <p:cNvPr id="7" name="Picture 6"/>
          <p:cNvPicPr>
            <a:picLocks noChangeAspect="1"/>
          </p:cNvPicPr>
          <p:nvPr/>
        </p:nvPicPr>
        <p:blipFill>
          <a:blip r:embed="rId4"/>
          <a:stretch>
            <a:fillRect/>
          </a:stretch>
        </p:blipFill>
        <p:spPr>
          <a:xfrm>
            <a:off x="0" y="4023622"/>
            <a:ext cx="7352778" cy="2834378"/>
          </a:xfrm>
          <a:prstGeom prst="rect">
            <a:avLst/>
          </a:prstGeom>
        </p:spPr>
      </p:pic>
      <p:sp>
        <p:nvSpPr>
          <p:cNvPr id="8" name="TextBox 7"/>
          <p:cNvSpPr txBox="1"/>
          <p:nvPr/>
        </p:nvSpPr>
        <p:spPr>
          <a:xfrm>
            <a:off x="2322426" y="637339"/>
            <a:ext cx="4905375" cy="830997"/>
          </a:xfrm>
          <a:prstGeom prst="rect">
            <a:avLst/>
          </a:prstGeom>
          <a:noFill/>
        </p:spPr>
        <p:txBody>
          <a:bodyPr wrap="square" rtlCol="0">
            <a:spAutoFit/>
          </a:bodyPr>
          <a:lstStyle/>
          <a:p>
            <a:pPr algn="ctr" defTabSz="685800" eaLnBrk="1" fontAlgn="auto" hangingPunct="1">
              <a:spcBef>
                <a:spcPts val="0"/>
              </a:spcBef>
              <a:spcAft>
                <a:spcPts val="0"/>
              </a:spcAft>
            </a:pPr>
            <a:r>
              <a:rPr lang="en-US" dirty="0">
                <a:solidFill>
                  <a:srgbClr val="0070C0"/>
                </a:solidFill>
                <a:latin typeface="Calibri" panose="020F0502020204030204" pitchFamily="34" charset="0"/>
                <a:ea typeface="+mn-ea"/>
              </a:rPr>
              <a:t>Development of videos to support each skill or model</a:t>
            </a:r>
            <a:endParaRPr lang="en-AU" dirty="0">
              <a:solidFill>
                <a:srgbClr val="0070C0"/>
              </a:solidFill>
              <a:latin typeface="Calibri" panose="020F0502020204030204" pitchFamily="34" charset="0"/>
              <a:ea typeface="+mn-ea"/>
            </a:endParaRPr>
          </a:p>
        </p:txBody>
      </p:sp>
    </p:spTree>
    <p:extLst>
      <p:ext uri="{BB962C8B-B14F-4D97-AF65-F5344CB8AC3E}">
        <p14:creationId xmlns:p14="http://schemas.microsoft.com/office/powerpoint/2010/main" val="1287691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6620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4105"/>
            <a:ext cx="9144793" cy="5803895"/>
          </a:xfrm>
          <a:prstGeom prst="rect">
            <a:avLst/>
          </a:prstGeom>
        </p:spPr>
      </p:pic>
      <p:sp>
        <p:nvSpPr>
          <p:cNvPr id="3" name="TextBox 2"/>
          <p:cNvSpPr txBox="1"/>
          <p:nvPr/>
        </p:nvSpPr>
        <p:spPr>
          <a:xfrm>
            <a:off x="1625112" y="230660"/>
            <a:ext cx="6889314" cy="1200329"/>
          </a:xfrm>
          <a:prstGeom prst="rect">
            <a:avLst/>
          </a:prstGeom>
          <a:noFill/>
        </p:spPr>
        <p:txBody>
          <a:bodyPr wrap="square" rtlCol="0">
            <a:spAutoFit/>
          </a:bodyPr>
          <a:lstStyle/>
          <a:p>
            <a:pPr algn="ctr" defTabSz="685800" eaLnBrk="1" fontAlgn="auto" hangingPunct="1">
              <a:spcBef>
                <a:spcPts val="0"/>
              </a:spcBef>
              <a:spcAft>
                <a:spcPts val="0"/>
              </a:spcAft>
            </a:pPr>
            <a:r>
              <a:rPr lang="en-US" dirty="0">
                <a:solidFill>
                  <a:srgbClr val="0070C0"/>
                </a:solidFill>
                <a:latin typeface="Calibri" panose="020F0502020204030204" pitchFamily="34" charset="0"/>
                <a:ea typeface="+mn-ea"/>
              </a:rPr>
              <a:t>How </a:t>
            </a:r>
            <a:r>
              <a:rPr lang="en-US" dirty="0" smtClean="0">
                <a:solidFill>
                  <a:srgbClr val="0070C0"/>
                </a:solidFill>
                <a:latin typeface="Calibri" panose="020F0502020204030204" pitchFamily="34" charset="0"/>
                <a:ea typeface="+mn-ea"/>
              </a:rPr>
              <a:t>have I used the 2016 Sessional Staff Teaching Award</a:t>
            </a:r>
            <a:endParaRPr lang="en-US" dirty="0">
              <a:solidFill>
                <a:srgbClr val="0070C0"/>
              </a:solidFill>
              <a:latin typeface="Calibri" panose="020F0502020204030204" pitchFamily="34" charset="0"/>
              <a:ea typeface="+mn-ea"/>
            </a:endParaRPr>
          </a:p>
          <a:p>
            <a:pPr algn="ctr" defTabSz="685800" eaLnBrk="1" fontAlgn="auto" hangingPunct="1">
              <a:spcBef>
                <a:spcPts val="0"/>
              </a:spcBef>
              <a:spcAft>
                <a:spcPts val="0"/>
              </a:spcAft>
            </a:pPr>
            <a:endParaRPr lang="en-US" dirty="0">
              <a:solidFill>
                <a:srgbClr val="0070C0"/>
              </a:solidFill>
              <a:latin typeface="Calibri" panose="020F0502020204030204" pitchFamily="34" charset="0"/>
              <a:ea typeface="+mn-ea"/>
            </a:endParaRPr>
          </a:p>
        </p:txBody>
      </p:sp>
    </p:spTree>
    <p:extLst>
      <p:ext uri="{BB962C8B-B14F-4D97-AF65-F5344CB8AC3E}">
        <p14:creationId xmlns:p14="http://schemas.microsoft.com/office/powerpoint/2010/main" val="408391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44980" y="1110344"/>
            <a:ext cx="7861300" cy="5199970"/>
          </a:xfrm>
          <a:prstGeom prst="rect">
            <a:avLst/>
          </a:prstGeom>
        </p:spPr>
        <p:txBody>
          <a:bodyPr>
            <a:noAutofit/>
          </a:bodyPr>
          <a:lstStyle/>
          <a:p>
            <a:pPr>
              <a:lnSpc>
                <a:spcPct val="200000"/>
              </a:lnSpc>
            </a:pPr>
            <a:r>
              <a:rPr lang="en-US" sz="1800" dirty="0">
                <a:solidFill>
                  <a:schemeClr val="tx1"/>
                </a:solidFill>
                <a:latin typeface="Arial" panose="020B0604020202020204" pitchFamily="34" charset="0"/>
                <a:cs typeface="Arial" panose="020B0604020202020204" pitchFamily="34" charset="0"/>
              </a:rPr>
              <a:t>I acknowledge the Australian Aboriginal and Torres Strait Islander peoples as the first inhabitants of this country and pay my respects to the Traditional Owners and Elders, past and present, of the land on which we stand today, the </a:t>
            </a:r>
            <a:r>
              <a:rPr lang="en-AU" sz="1800" dirty="0" err="1">
                <a:latin typeface="Arial" panose="020B0604020202020204" pitchFamily="34" charset="0"/>
                <a:cs typeface="Arial" panose="020B0604020202020204" pitchFamily="34" charset="0"/>
              </a:rPr>
              <a:t>Irikanji</a:t>
            </a:r>
            <a:r>
              <a:rPr lang="en-AU" sz="1800" dirty="0">
                <a:latin typeface="Arial" panose="020B0604020202020204" pitchFamily="34" charset="0"/>
                <a:cs typeface="Arial" panose="020B0604020202020204" pitchFamily="34" charset="0"/>
              </a:rPr>
              <a:t>, </a:t>
            </a:r>
            <a:r>
              <a:rPr lang="en-AU" sz="1800" dirty="0" err="1">
                <a:latin typeface="Arial" panose="020B0604020202020204" pitchFamily="34" charset="0"/>
                <a:cs typeface="Arial" panose="020B0604020202020204" pitchFamily="34" charset="0"/>
              </a:rPr>
              <a:t>Tpakukai</a:t>
            </a:r>
            <a:r>
              <a:rPr lang="en-AU" sz="1800" dirty="0">
                <a:latin typeface="Arial" panose="020B0604020202020204" pitchFamily="34" charset="0"/>
                <a:cs typeface="Arial" panose="020B0604020202020204" pitchFamily="34" charset="0"/>
              </a:rPr>
              <a:t>, </a:t>
            </a:r>
            <a:r>
              <a:rPr lang="en-AU" sz="1800" dirty="0" err="1">
                <a:latin typeface="Arial" panose="020B0604020202020204" pitchFamily="34" charset="0"/>
                <a:cs typeface="Arial" panose="020B0604020202020204" pitchFamily="34" charset="0"/>
              </a:rPr>
              <a:t>Gumuy</a:t>
            </a:r>
            <a:r>
              <a:rPr lang="en-AU" sz="1800" dirty="0">
                <a:latin typeface="Arial" panose="020B0604020202020204" pitchFamily="34" charset="0"/>
                <a:cs typeface="Arial" panose="020B0604020202020204" pitchFamily="34" charset="0"/>
              </a:rPr>
              <a:t> </a:t>
            </a:r>
            <a:r>
              <a:rPr lang="en-AU" sz="1800" dirty="0" err="1" smtClean="0">
                <a:latin typeface="Arial" panose="020B0604020202020204" pitchFamily="34" charset="0"/>
                <a:cs typeface="Arial" panose="020B0604020202020204" pitchFamily="34" charset="0"/>
              </a:rPr>
              <a:t>Yidinji</a:t>
            </a:r>
            <a:r>
              <a:rPr lang="en-AU" sz="1800" dirty="0" smtClean="0">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Bindal</a:t>
            </a:r>
            <a:r>
              <a:rPr lang="en-US" sz="1800" dirty="0" smtClean="0">
                <a:solidFill>
                  <a:schemeClr val="tx1"/>
                </a:solidFill>
                <a:latin typeface="Arial" panose="020B0604020202020204" pitchFamily="34" charset="0"/>
                <a:cs typeface="Arial" panose="020B0604020202020204" pitchFamily="34" charset="0"/>
              </a:rPr>
              <a:t> and </a:t>
            </a:r>
            <a:r>
              <a:rPr lang="en-US" sz="1800" dirty="0" err="1" smtClean="0">
                <a:solidFill>
                  <a:schemeClr val="tx1"/>
                </a:solidFill>
                <a:latin typeface="Arial" panose="020B0604020202020204" pitchFamily="34" charset="0"/>
                <a:cs typeface="Arial" panose="020B0604020202020204" pitchFamily="34" charset="0"/>
              </a:rPr>
              <a:t>Wulgurukaba</a:t>
            </a:r>
            <a:r>
              <a:rPr lang="en-US" sz="1800" dirty="0" smtClean="0">
                <a:solidFill>
                  <a:schemeClr val="tx1"/>
                </a:solidFill>
                <a:latin typeface="Arial" panose="020B0604020202020204" pitchFamily="34" charset="0"/>
                <a:cs typeface="Arial" panose="020B0604020202020204" pitchFamily="34" charset="0"/>
              </a:rPr>
              <a:t> peoples. </a:t>
            </a:r>
            <a:br>
              <a:rPr lang="en-US" sz="1800" dirty="0" smtClean="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
            </a:r>
            <a:br>
              <a:rPr lang="en-US" sz="1800" dirty="0">
                <a:solidFill>
                  <a:schemeClr val="tx1"/>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In the spirit of reconciliation, I also acknowledge the valuable contribution that Australian Aboriginal and Torres Strait Islander peoples continue to make to James Cook University and the broader community.</a:t>
            </a:r>
            <a:endParaRPr lang="en-AU"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664"/>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37465" y="1522901"/>
            <a:ext cx="5054022" cy="4438273"/>
          </a:xfrm>
          <a:prstGeom prst="rect">
            <a:avLst/>
          </a:prstGeom>
        </p:spPr>
      </p:pic>
      <p:sp>
        <p:nvSpPr>
          <p:cNvPr id="8" name="TextBox 7"/>
          <p:cNvSpPr txBox="1"/>
          <p:nvPr/>
        </p:nvSpPr>
        <p:spPr>
          <a:xfrm>
            <a:off x="5799550" y="966926"/>
            <a:ext cx="2768252" cy="1938992"/>
          </a:xfrm>
          <a:prstGeom prst="rect">
            <a:avLst/>
          </a:prstGeom>
          <a:noFill/>
        </p:spPr>
        <p:txBody>
          <a:bodyPr wrap="square" rtlCol="0">
            <a:spAutoFit/>
          </a:bodyPr>
          <a:lstStyle/>
          <a:p>
            <a:r>
              <a:rPr lang="en-US" dirty="0" smtClean="0"/>
              <a:t>…. leading to being asked to be on the committee of the inaugural VEDU Symposium</a:t>
            </a:r>
            <a:endParaRPr lang="en-US" dirty="0"/>
          </a:p>
        </p:txBody>
      </p:sp>
      <p:sp>
        <p:nvSpPr>
          <p:cNvPr id="9" name="TextBox 8"/>
          <p:cNvSpPr txBox="1"/>
          <p:nvPr/>
        </p:nvSpPr>
        <p:spPr>
          <a:xfrm>
            <a:off x="5865452" y="3481412"/>
            <a:ext cx="2768252" cy="2677656"/>
          </a:xfrm>
          <a:prstGeom prst="rect">
            <a:avLst/>
          </a:prstGeom>
          <a:noFill/>
        </p:spPr>
        <p:txBody>
          <a:bodyPr wrap="square" rtlCol="0">
            <a:spAutoFit/>
          </a:bodyPr>
          <a:lstStyle/>
          <a:p>
            <a:r>
              <a:rPr lang="en-US" i="1" dirty="0" smtClean="0">
                <a:latin typeface="Calibri" panose="020F0502020204030204" pitchFamily="34" charset="0"/>
              </a:rPr>
              <a:t>“..sharing </a:t>
            </a:r>
            <a:r>
              <a:rPr lang="en-US" i="1" dirty="0">
                <a:latin typeface="Calibri" panose="020F0502020204030204" pitchFamily="34" charset="0"/>
              </a:rPr>
              <a:t>of innovations, ideas and best </a:t>
            </a:r>
            <a:r>
              <a:rPr lang="en-US" i="1" dirty="0" smtClean="0">
                <a:latin typeface="Calibri" panose="020F0502020204030204" pitchFamily="34" charset="0"/>
              </a:rPr>
              <a:t>practice </a:t>
            </a:r>
            <a:r>
              <a:rPr lang="en-US" i="1" dirty="0">
                <a:latin typeface="Calibri" panose="020F0502020204030204" pitchFamily="34" charset="0"/>
              </a:rPr>
              <a:t>in teaching and learning in an open and friendly atmosphere</a:t>
            </a:r>
            <a:r>
              <a:rPr lang="en-US" i="1" dirty="0" smtClean="0">
                <a:latin typeface="Calibri" panose="020F0502020204030204" pitchFamily="34" charset="0"/>
              </a:rPr>
              <a:t>.”</a:t>
            </a:r>
            <a:endParaRPr lang="en-US" i="1" dirty="0">
              <a:latin typeface="Calibri" panose="020F0502020204030204" pitchFamily="34" charset="0"/>
            </a:endParaRPr>
          </a:p>
        </p:txBody>
      </p:sp>
    </p:spTree>
    <p:extLst>
      <p:ext uri="{BB962C8B-B14F-4D97-AF65-F5344CB8AC3E}">
        <p14:creationId xmlns:p14="http://schemas.microsoft.com/office/powerpoint/2010/main" val="3086987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ctrTitle"/>
          </p:nvPr>
        </p:nvSpPr>
        <p:spPr bwMode="auto">
          <a:xfrm>
            <a:off x="279656" y="2677211"/>
            <a:ext cx="8518354" cy="281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altLang="en-US" sz="4400" b="0" dirty="0" smtClean="0">
                <a:solidFill>
                  <a:schemeClr val="bg1"/>
                </a:solidFill>
                <a:latin typeface="Arial" panose="020B0604020202020204" pitchFamily="34" charset="0"/>
                <a:cs typeface="Arial" panose="020B0604020202020204" pitchFamily="34" charset="0"/>
              </a:rPr>
              <a:t>2017 Sessional Teaching Award Winners</a:t>
            </a:r>
            <a:endParaRPr lang="en-US" altLang="en-US" sz="4400" b="0" i="1" dirty="0" smtClean="0">
              <a:solidFill>
                <a:srgbClr val="0066B3"/>
              </a:solidFill>
              <a:latin typeface="Arial" panose="020B0604020202020204" pitchFamily="34" charset="0"/>
              <a:cs typeface="Arial" panose="020B0604020202020204" pitchFamily="34" charset="0"/>
            </a:endParaRPr>
          </a:p>
        </p:txBody>
      </p:sp>
      <p:sp>
        <p:nvSpPr>
          <p:cNvPr id="26628" name="Title 1"/>
          <p:cNvSpPr>
            <a:spLocks/>
          </p:cNvSpPr>
          <p:nvPr/>
        </p:nvSpPr>
        <p:spPr bwMode="auto">
          <a:xfrm>
            <a:off x="403225" y="4640263"/>
            <a:ext cx="6072188"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800" dirty="0">
              <a:solidFill>
                <a:schemeClr val="bg1"/>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normAutofit/>
          </a:bodyPr>
          <a:lstStyle/>
          <a:p>
            <a:pPr eaLnBrk="1" hangingPunct="1">
              <a:defRPr/>
            </a:pP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
            </a:r>
            <a:br>
              <a:rPr lang="en-US" altLang="en-US" sz="2400" dirty="0" smtClean="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r>
            <a:br>
              <a:rPr lang="en-US" altLang="en-US" sz="2400" i="1" dirty="0">
                <a:latin typeface="Arial" panose="020B0604020202020204" pitchFamily="34" charset="0"/>
                <a:cs typeface="Arial" panose="020B0604020202020204" pitchFamily="34" charset="0"/>
              </a:rPr>
            </a:br>
            <a:endParaRPr lang="en-US" altLang="en-US" dirty="0" smtClean="0">
              <a:latin typeface="Arial" panose="020B0604020202020204" pitchFamily="34" charset="0"/>
              <a:cs typeface="Arial" panose="020B0604020202020204" pitchFamily="34" charset="0"/>
            </a:endParaRPr>
          </a:p>
        </p:txBody>
      </p:sp>
      <p:sp>
        <p:nvSpPr>
          <p:cNvPr id="3" name="TextBox 2"/>
          <p:cNvSpPr txBox="1"/>
          <p:nvPr/>
        </p:nvSpPr>
        <p:spPr>
          <a:xfrm>
            <a:off x="367414" y="1011782"/>
            <a:ext cx="8058143" cy="6555641"/>
          </a:xfrm>
          <a:prstGeom prst="rect">
            <a:avLst/>
          </a:prstGeom>
          <a:noFill/>
        </p:spPr>
        <p:txBody>
          <a:bodyPr wrap="square" rtlCol="0">
            <a:spAutoFit/>
          </a:bodyPr>
          <a:lstStyle/>
          <a:p>
            <a:pPr algn="ctr"/>
            <a:r>
              <a:rPr lang="en-US" sz="3600" dirty="0" smtClean="0">
                <a:solidFill>
                  <a:schemeClr val="bg1"/>
                </a:solidFill>
              </a:rPr>
              <a:t>College of Healthcare Sciences</a:t>
            </a:r>
          </a:p>
          <a:p>
            <a:pPr algn="ctr"/>
            <a:endParaRPr lang="en-US" sz="1600" b="1" dirty="0" smtClean="0">
              <a:solidFill>
                <a:schemeClr val="bg1"/>
              </a:solidFill>
            </a:endParaRPr>
          </a:p>
          <a:p>
            <a:pPr algn="ctr"/>
            <a:r>
              <a:rPr lang="en-US" sz="2800" b="1" dirty="0" smtClean="0">
                <a:solidFill>
                  <a:schemeClr val="bg1"/>
                </a:solidFill>
              </a:rPr>
              <a:t>Helen Mason</a:t>
            </a:r>
          </a:p>
          <a:p>
            <a:pPr algn="ctr"/>
            <a:r>
              <a:rPr lang="en-US" i="1" dirty="0" smtClean="0">
                <a:solidFill>
                  <a:schemeClr val="bg1"/>
                </a:solidFill>
              </a:rPr>
              <a:t>Awarded for Exemplary commitment to development, delivery, management and assessment of undergraduate psychology</a:t>
            </a:r>
          </a:p>
          <a:p>
            <a:pPr algn="ctr"/>
            <a:endParaRPr lang="en-US" dirty="0">
              <a:solidFill>
                <a:schemeClr val="bg1"/>
              </a:solidFill>
            </a:endParaRPr>
          </a:p>
          <a:p>
            <a:pPr algn="ctr"/>
            <a:endParaRPr lang="en-US" dirty="0" smtClean="0">
              <a:solidFill>
                <a:schemeClr val="bg1"/>
              </a:solidFill>
            </a:endParaRPr>
          </a:p>
          <a:p>
            <a:pPr algn="ctr"/>
            <a:r>
              <a:rPr lang="en-US" sz="3600" dirty="0">
                <a:solidFill>
                  <a:schemeClr val="bg1"/>
                </a:solidFill>
              </a:rPr>
              <a:t>College </a:t>
            </a:r>
            <a:r>
              <a:rPr lang="en-US" sz="3600" dirty="0" smtClean="0">
                <a:solidFill>
                  <a:schemeClr val="bg1"/>
                </a:solidFill>
              </a:rPr>
              <a:t>of Medicine and Dentistry</a:t>
            </a:r>
          </a:p>
          <a:p>
            <a:pPr algn="ctr"/>
            <a:endParaRPr lang="en-US" sz="1600" b="1" dirty="0" smtClean="0">
              <a:solidFill>
                <a:schemeClr val="bg1"/>
              </a:solidFill>
            </a:endParaRPr>
          </a:p>
          <a:p>
            <a:pPr algn="ctr"/>
            <a:r>
              <a:rPr lang="en-US" sz="2800" b="1" dirty="0" smtClean="0">
                <a:solidFill>
                  <a:schemeClr val="bg1"/>
                </a:solidFill>
              </a:rPr>
              <a:t>Timothy Winstanley</a:t>
            </a:r>
          </a:p>
          <a:p>
            <a:pPr algn="ctr"/>
            <a:r>
              <a:rPr lang="en-US" i="1" dirty="0" smtClean="0">
                <a:solidFill>
                  <a:schemeClr val="bg1"/>
                </a:solidFill>
              </a:rPr>
              <a:t>Awarded for outstanding clinical supervision and support for final year Bachelor of Dental Surgery students on placement</a:t>
            </a:r>
          </a:p>
          <a:p>
            <a:pPr algn="ctr"/>
            <a:r>
              <a:rPr lang="en-US" sz="3600" dirty="0" smtClean="0">
                <a:solidFill>
                  <a:schemeClr val="bg1"/>
                </a:solidFill>
              </a:rPr>
              <a:t> </a:t>
            </a:r>
            <a:endParaRPr lang="en-US" sz="3600" dirty="0">
              <a:solidFill>
                <a:schemeClr val="bg1"/>
              </a:solidFill>
            </a:endParaRPr>
          </a:p>
          <a:p>
            <a:pPr algn="ctr"/>
            <a:endParaRPr lang="en-US" dirty="0" smtClean="0">
              <a:solidFill>
                <a:schemeClr val="bg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normAutofit/>
          </a:bodyPr>
          <a:lstStyle/>
          <a:p>
            <a:pPr eaLnBrk="1" hangingPunct="1">
              <a:defRPr/>
            </a:pP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
            </a:r>
            <a:br>
              <a:rPr lang="en-US" altLang="en-US" sz="2400" dirty="0" smtClean="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r>
            <a:br>
              <a:rPr lang="en-US" altLang="en-US" sz="2400" i="1" dirty="0">
                <a:latin typeface="Arial" panose="020B0604020202020204" pitchFamily="34" charset="0"/>
                <a:cs typeface="Arial" panose="020B0604020202020204" pitchFamily="34" charset="0"/>
              </a:rPr>
            </a:br>
            <a:endParaRPr lang="en-US" altLang="en-US" dirty="0" smtClean="0">
              <a:latin typeface="Arial" panose="020B0604020202020204" pitchFamily="34" charset="0"/>
              <a:cs typeface="Arial" panose="020B0604020202020204" pitchFamily="34" charset="0"/>
            </a:endParaRPr>
          </a:p>
        </p:txBody>
      </p:sp>
      <p:sp>
        <p:nvSpPr>
          <p:cNvPr id="3" name="TextBox 2"/>
          <p:cNvSpPr txBox="1"/>
          <p:nvPr/>
        </p:nvSpPr>
        <p:spPr>
          <a:xfrm>
            <a:off x="515696" y="1473102"/>
            <a:ext cx="8058143" cy="5078313"/>
          </a:xfrm>
          <a:prstGeom prst="rect">
            <a:avLst/>
          </a:prstGeom>
          <a:noFill/>
        </p:spPr>
        <p:txBody>
          <a:bodyPr wrap="square" rtlCol="0">
            <a:spAutoFit/>
          </a:bodyPr>
          <a:lstStyle/>
          <a:p>
            <a:pPr algn="ctr"/>
            <a:r>
              <a:rPr lang="en-US" sz="2800" b="1" dirty="0" smtClean="0">
                <a:solidFill>
                  <a:schemeClr val="bg1"/>
                </a:solidFill>
              </a:rPr>
              <a:t>Engela (</a:t>
            </a:r>
            <a:r>
              <a:rPr lang="en-US" sz="2800" b="1" dirty="0" err="1" smtClean="0">
                <a:solidFill>
                  <a:schemeClr val="bg1"/>
                </a:solidFill>
              </a:rPr>
              <a:t>Ronel</a:t>
            </a:r>
            <a:r>
              <a:rPr lang="en-US" sz="2800" b="1" dirty="0" smtClean="0">
                <a:solidFill>
                  <a:schemeClr val="bg1"/>
                </a:solidFill>
              </a:rPr>
              <a:t>) Bornman</a:t>
            </a:r>
          </a:p>
          <a:p>
            <a:pPr algn="ctr"/>
            <a:r>
              <a:rPr lang="en-US" i="1" dirty="0" smtClean="0">
                <a:solidFill>
                  <a:schemeClr val="bg1"/>
                </a:solidFill>
              </a:rPr>
              <a:t>Awarded for exemplary coordination of clinical experiences in Mackay, Proserpine and Bowen and clinical teaching of final year dental students</a:t>
            </a:r>
          </a:p>
          <a:p>
            <a:pPr algn="ctr"/>
            <a:endParaRPr lang="en-US" dirty="0">
              <a:solidFill>
                <a:schemeClr val="bg1"/>
              </a:solidFill>
            </a:endParaRPr>
          </a:p>
          <a:p>
            <a:pPr algn="ctr"/>
            <a:endParaRPr lang="en-US" dirty="0" smtClean="0">
              <a:solidFill>
                <a:schemeClr val="bg1"/>
              </a:solidFill>
            </a:endParaRPr>
          </a:p>
          <a:p>
            <a:pPr algn="ctr"/>
            <a:r>
              <a:rPr lang="en-US" sz="2800" b="1" dirty="0" err="1" smtClean="0">
                <a:solidFill>
                  <a:schemeClr val="bg1"/>
                </a:solidFill>
              </a:rPr>
              <a:t>Dr</a:t>
            </a:r>
            <a:r>
              <a:rPr lang="en-US" sz="2800" b="1" dirty="0" smtClean="0">
                <a:solidFill>
                  <a:schemeClr val="bg1"/>
                </a:solidFill>
              </a:rPr>
              <a:t> Jason Diau</a:t>
            </a:r>
          </a:p>
          <a:p>
            <a:pPr algn="ctr"/>
            <a:r>
              <a:rPr lang="en-AU" i="1" dirty="0" smtClean="0">
                <a:solidFill>
                  <a:schemeClr val="bg1"/>
                </a:solidFill>
              </a:rPr>
              <a:t>Awarded for establishing </a:t>
            </a:r>
            <a:r>
              <a:rPr lang="en-AU" i="1" dirty="0">
                <a:solidFill>
                  <a:schemeClr val="bg1"/>
                </a:solidFill>
              </a:rPr>
              <a:t>an international placement system that supports final year students’ clinical training in the Solomon Islands</a:t>
            </a:r>
            <a:endParaRPr lang="en-AU" dirty="0">
              <a:solidFill>
                <a:schemeClr val="bg1"/>
              </a:solidFill>
            </a:endParaRPr>
          </a:p>
          <a:p>
            <a:pPr algn="ctr"/>
            <a:endParaRPr lang="en-US" sz="2800" b="1"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p:txBody>
      </p:sp>
    </p:spTree>
    <p:extLst>
      <p:ext uri="{BB962C8B-B14F-4D97-AF65-F5344CB8AC3E}">
        <p14:creationId xmlns:p14="http://schemas.microsoft.com/office/powerpoint/2010/main" val="42351584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bwMode="auto">
          <a:xfrm>
            <a:off x="471487" y="2421924"/>
            <a:ext cx="6982505" cy="25246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altLang="en-US" sz="4400" b="0" dirty="0" smtClean="0">
                <a:solidFill>
                  <a:schemeClr val="bg1"/>
                </a:solidFill>
                <a:latin typeface="Arial" panose="020B0604020202020204" pitchFamily="34" charset="0"/>
                <a:cs typeface="Arial" panose="020B0604020202020204" pitchFamily="34" charset="0"/>
              </a:rPr>
              <a:t>Jodie Maxfield</a:t>
            </a:r>
            <a:br>
              <a:rPr lang="en-US" altLang="en-US" sz="4400" b="0" dirty="0" smtClean="0">
                <a:solidFill>
                  <a:schemeClr val="bg1"/>
                </a:solidFill>
                <a:latin typeface="Arial" panose="020B0604020202020204" pitchFamily="34" charset="0"/>
                <a:cs typeface="Arial" panose="020B0604020202020204" pitchFamily="34" charset="0"/>
              </a:rPr>
            </a:br>
            <a:r>
              <a:rPr lang="en-US" altLang="en-US" sz="2200" b="0" dirty="0" smtClean="0">
                <a:solidFill>
                  <a:schemeClr val="bg1"/>
                </a:solidFill>
                <a:latin typeface="Arial" panose="020B0604020202020204" pitchFamily="34" charset="0"/>
                <a:cs typeface="Arial" panose="020B0604020202020204" pitchFamily="34" charset="0"/>
              </a:rPr>
              <a:t>Lecturer </a:t>
            </a:r>
            <a:br>
              <a:rPr lang="en-US" altLang="en-US" sz="2200" b="0" dirty="0" smtClean="0">
                <a:solidFill>
                  <a:schemeClr val="bg1"/>
                </a:solidFill>
                <a:latin typeface="Arial" panose="020B0604020202020204" pitchFamily="34" charset="0"/>
                <a:cs typeface="Arial" panose="020B0604020202020204" pitchFamily="34" charset="0"/>
              </a:rPr>
            </a:br>
            <a:r>
              <a:rPr lang="en-US" altLang="en-US" sz="2200" b="0" dirty="0" smtClean="0">
                <a:solidFill>
                  <a:schemeClr val="bg1"/>
                </a:solidFill>
                <a:latin typeface="Arial" panose="020B0604020202020204" pitchFamily="34" charset="0"/>
                <a:cs typeface="Arial" panose="020B0604020202020204" pitchFamily="34" charset="0"/>
              </a:rPr>
              <a:t>College of Business, Law and Governance</a:t>
            </a:r>
            <a:br>
              <a:rPr lang="en-US" altLang="en-US" sz="2200" b="0" dirty="0" smtClean="0">
                <a:solidFill>
                  <a:schemeClr val="bg1"/>
                </a:solidFill>
                <a:latin typeface="Arial" panose="020B0604020202020204" pitchFamily="34" charset="0"/>
                <a:cs typeface="Arial" panose="020B0604020202020204" pitchFamily="34" charset="0"/>
              </a:rPr>
            </a:br>
            <a:r>
              <a:rPr lang="en-US" altLang="en-US" sz="2200" b="0" dirty="0">
                <a:solidFill>
                  <a:schemeClr val="bg1"/>
                </a:solidFill>
                <a:latin typeface="Arial" panose="020B0604020202020204" pitchFamily="34" charset="0"/>
                <a:cs typeface="Arial" panose="020B0604020202020204" pitchFamily="34" charset="0"/>
              </a:rPr>
              <a:t/>
            </a:r>
            <a:br>
              <a:rPr lang="en-US" altLang="en-US" sz="2200" b="0" dirty="0">
                <a:solidFill>
                  <a:schemeClr val="bg1"/>
                </a:solidFill>
                <a:latin typeface="Arial" panose="020B0604020202020204" pitchFamily="34" charset="0"/>
                <a:cs typeface="Arial" panose="020B0604020202020204" pitchFamily="34" charset="0"/>
              </a:rPr>
            </a:br>
            <a:r>
              <a:rPr lang="en-US" altLang="en-US" sz="2200" b="0" dirty="0" smtClean="0">
                <a:solidFill>
                  <a:schemeClr val="bg1"/>
                </a:solidFill>
                <a:latin typeface="Arial" panose="020B0604020202020204" pitchFamily="34" charset="0"/>
                <a:cs typeface="Arial" panose="020B0604020202020204" pitchFamily="34" charset="0"/>
              </a:rPr>
              <a:t/>
            </a:r>
            <a:br>
              <a:rPr lang="en-US" altLang="en-US" sz="2200" b="0" dirty="0" smtClean="0">
                <a:solidFill>
                  <a:schemeClr val="bg1"/>
                </a:solidFill>
                <a:latin typeface="Arial" panose="020B0604020202020204" pitchFamily="34" charset="0"/>
                <a:cs typeface="Arial" panose="020B0604020202020204" pitchFamily="34" charset="0"/>
              </a:rPr>
            </a:br>
            <a:endParaRPr lang="en-US" altLang="en-US" sz="2200" b="0" i="1" dirty="0" smtClean="0">
              <a:solidFill>
                <a:srgbClr val="0066B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585285"/>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504" y="1374404"/>
            <a:ext cx="6297241" cy="4506769"/>
          </a:xfrm>
        </p:spPr>
        <p:txBody>
          <a:bodyPr/>
          <a:lstStyle/>
          <a:p>
            <a:pPr marL="0" indent="0">
              <a:buNone/>
            </a:pPr>
            <a:r>
              <a:rPr lang="en-AU" sz="4000" b="1" u="sng" dirty="0" smtClean="0">
                <a:solidFill>
                  <a:schemeClr val="bg1"/>
                </a:solidFill>
                <a:effectLst>
                  <a:outerShdw blurRad="38100" dist="38100" dir="2700000" algn="tl">
                    <a:srgbClr val="000000">
                      <a:alpha val="43137"/>
                    </a:srgbClr>
                  </a:outerShdw>
                </a:effectLst>
              </a:rPr>
              <a:t>Citation:</a:t>
            </a:r>
          </a:p>
          <a:p>
            <a:pPr marL="0" indent="0">
              <a:buNone/>
            </a:pPr>
            <a:r>
              <a:rPr lang="en-AU" sz="4000" b="1" dirty="0" smtClean="0">
                <a:solidFill>
                  <a:schemeClr val="bg1"/>
                </a:solidFill>
                <a:effectLst>
                  <a:outerShdw blurRad="38100" dist="38100" dir="2700000" algn="tl">
                    <a:srgbClr val="000000">
                      <a:alpha val="43137"/>
                    </a:srgbClr>
                  </a:outerShdw>
                </a:effectLst>
              </a:rPr>
              <a:t>A brave new world in Accounting: Changing curriculum design to support learning outcomes and improve student retention in first year accounting</a:t>
            </a:r>
            <a:endParaRPr lang="en-AU" sz="4000" b="1" dirty="0">
              <a:solidFill>
                <a:schemeClr val="bg1"/>
              </a:solidFill>
              <a:effectLst>
                <a:outerShdw blurRad="38100" dist="38100" dir="2700000" algn="tl">
                  <a:srgbClr val="000000">
                    <a:alpha val="43137"/>
                  </a:srgbClr>
                </a:outerShdw>
              </a:effectLst>
            </a:endParaRPr>
          </a:p>
        </p:txBody>
      </p:sp>
      <p:pic>
        <p:nvPicPr>
          <p:cNvPr id="1028" name="Picture 4" descr="Image result for acco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86332">
            <a:off x="6238667" y="1489542"/>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ccou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8947">
            <a:off x="6484509" y="4051519"/>
            <a:ext cx="2543816" cy="169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73589"/>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24775"/>
            <a:ext cx="9144000" cy="5681682"/>
          </a:xfrm>
        </p:spPr>
        <p:txBody>
          <a:bodyPr/>
          <a:lstStyle/>
          <a:p>
            <a:pPr marL="0" indent="0">
              <a:buNone/>
            </a:pPr>
            <a:r>
              <a:rPr lang="en-US" sz="3600" dirty="0" smtClean="0">
                <a:solidFill>
                  <a:schemeClr val="bg1"/>
                </a:solidFill>
                <a:effectLst>
                  <a:outerShdw blurRad="38100" dist="38100" dir="2700000" algn="tl">
                    <a:srgbClr val="000000">
                      <a:alpha val="43137"/>
                    </a:srgbClr>
                  </a:outerShdw>
                </a:effectLst>
              </a:rPr>
              <a:t>Background:</a:t>
            </a:r>
          </a:p>
          <a:p>
            <a:r>
              <a:rPr lang="en-US" sz="3600" dirty="0" smtClean="0">
                <a:solidFill>
                  <a:schemeClr val="bg1"/>
                </a:solidFill>
                <a:effectLst>
                  <a:outerShdw blurRad="38100" dist="38100" dir="2700000" algn="tl">
                    <a:srgbClr val="000000">
                      <a:alpha val="43137"/>
                    </a:srgbClr>
                  </a:outerShdw>
                </a:effectLst>
              </a:rPr>
              <a:t>BX2011 Accounting Principles and Systems</a:t>
            </a:r>
          </a:p>
          <a:p>
            <a:r>
              <a:rPr lang="en-US" sz="3600" dirty="0" smtClean="0">
                <a:solidFill>
                  <a:schemeClr val="bg1"/>
                </a:solidFill>
                <a:effectLst>
                  <a:outerShdw blurRad="38100" dist="38100" dir="2700000" algn="tl">
                    <a:srgbClr val="000000">
                      <a:alpha val="43137"/>
                    </a:srgbClr>
                  </a:outerShdw>
                </a:effectLst>
              </a:rPr>
              <a:t>Offered – SP2</a:t>
            </a:r>
          </a:p>
          <a:p>
            <a:r>
              <a:rPr lang="en-US" sz="3600" dirty="0" err="1" smtClean="0">
                <a:solidFill>
                  <a:schemeClr val="bg1"/>
                </a:solidFill>
                <a:effectLst>
                  <a:outerShdw blurRad="38100" dist="38100" dir="2700000" algn="tl">
                    <a:srgbClr val="000000">
                      <a:alpha val="43137"/>
                    </a:srgbClr>
                  </a:outerShdw>
                </a:effectLst>
              </a:rPr>
              <a:t>BBus</a:t>
            </a:r>
            <a:r>
              <a:rPr lang="en-US" sz="3600" dirty="0" smtClean="0">
                <a:solidFill>
                  <a:schemeClr val="bg1"/>
                </a:solidFill>
                <a:effectLst>
                  <a:outerShdw blurRad="38100" dist="38100" dir="2700000" algn="tl">
                    <a:srgbClr val="000000">
                      <a:alpha val="43137"/>
                    </a:srgbClr>
                  </a:outerShdw>
                </a:effectLst>
              </a:rPr>
              <a:t> – OP 17 </a:t>
            </a:r>
          </a:p>
          <a:p>
            <a:r>
              <a:rPr lang="en-US" sz="3600" dirty="0" smtClean="0">
                <a:solidFill>
                  <a:schemeClr val="bg1"/>
                </a:solidFill>
                <a:effectLst>
                  <a:outerShdw blurRad="38100" dist="38100" dir="2700000" algn="tl">
                    <a:srgbClr val="000000">
                      <a:alpha val="43137"/>
                    </a:srgbClr>
                  </a:outerShdw>
                </a:effectLst>
              </a:rPr>
              <a:t>Class cohort – </a:t>
            </a:r>
            <a:r>
              <a:rPr lang="en-US" sz="3600" dirty="0" err="1" smtClean="0">
                <a:solidFill>
                  <a:schemeClr val="bg1"/>
                </a:solidFill>
                <a:effectLst>
                  <a:outerShdw blurRad="38100" dist="38100" dir="2700000" algn="tl">
                    <a:srgbClr val="000000">
                      <a:alpha val="43137"/>
                    </a:srgbClr>
                  </a:outerShdw>
                </a:effectLst>
              </a:rPr>
              <a:t>FiF</a:t>
            </a:r>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59%, LSES 24%</a:t>
            </a:r>
          </a:p>
          <a:p>
            <a:r>
              <a:rPr lang="en-US" sz="3600" dirty="0" smtClean="0">
                <a:solidFill>
                  <a:schemeClr val="bg1"/>
                </a:solidFill>
                <a:effectLst>
                  <a:outerShdw blurRad="38100" dist="38100" dir="2700000" algn="tl">
                    <a:srgbClr val="000000">
                      <a:alpha val="43137"/>
                    </a:srgbClr>
                  </a:outerShdw>
                </a:effectLst>
              </a:rPr>
              <a:t>Class structure – 2 hour lecture, 1 hour workshop and 1 hour tutorial</a:t>
            </a:r>
          </a:p>
          <a:p>
            <a:r>
              <a:rPr lang="en-US" sz="3600" dirty="0" smtClean="0">
                <a:solidFill>
                  <a:schemeClr val="bg1"/>
                </a:solidFill>
                <a:effectLst>
                  <a:outerShdw blurRad="38100" dist="38100" dir="2700000" algn="tl">
                    <a:srgbClr val="000000">
                      <a:alpha val="43137"/>
                    </a:srgbClr>
                  </a:outerShdw>
                </a:effectLst>
              </a:rPr>
              <a:t>Assessment – 2 online quizzes 10%, mid semester test 20%, assignment 15%, Exam 55%</a:t>
            </a:r>
            <a:endParaRPr lang="en-AU"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475084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our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5569" cy="69589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84399" y="3737596"/>
            <a:ext cx="7743023" cy="870032"/>
          </a:xfrm>
        </p:spPr>
        <p:txBody>
          <a:bodyPr/>
          <a:lstStyle/>
          <a:p>
            <a:pPr algn="ctr"/>
            <a:r>
              <a:rPr lang="en-US" sz="4800" dirty="0" smtClean="0">
                <a:effectLst>
                  <a:outerShdw blurRad="38100" dist="38100" dir="2700000" algn="tl">
                    <a:srgbClr val="000000">
                      <a:alpha val="43137"/>
                    </a:srgbClr>
                  </a:outerShdw>
                </a:effectLst>
              </a:rPr>
              <a:t>2012 – 44% of the class failed  </a:t>
            </a:r>
            <a:endParaRPr lang="en-AU" sz="4800" dirty="0">
              <a:effectLst>
                <a:outerShdw blurRad="38100" dist="38100" dir="2700000" algn="tl">
                  <a:srgbClr val="000000">
                    <a:alpha val="43137"/>
                  </a:srgbClr>
                </a:outerShdw>
              </a:effectLst>
            </a:endParaRPr>
          </a:p>
        </p:txBody>
      </p:sp>
      <p:sp>
        <p:nvSpPr>
          <p:cNvPr id="7" name="Content Placeholder 2"/>
          <p:cNvSpPr txBox="1">
            <a:spLocks/>
          </p:cNvSpPr>
          <p:nvPr/>
        </p:nvSpPr>
        <p:spPr bwMode="auto">
          <a:xfrm>
            <a:off x="801272" y="1413665"/>
            <a:ext cx="7743023" cy="87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800" dirty="0" smtClean="0">
                <a:effectLst>
                  <a:outerShdw blurRad="38100" dist="38100" dir="2700000" algn="tl">
                    <a:srgbClr val="000000">
                      <a:alpha val="43137"/>
                    </a:srgbClr>
                  </a:outerShdw>
                </a:effectLst>
              </a:rPr>
              <a:t>2013 – Bachelor of Business offered online</a:t>
            </a:r>
            <a:endParaRPr lang="en-AU"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151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71" y="1088740"/>
            <a:ext cx="8570809" cy="4824536"/>
          </a:xfrm>
        </p:spPr>
      </p:pic>
      <p:sp>
        <p:nvSpPr>
          <p:cNvPr id="3" name="TextBox 2"/>
          <p:cNvSpPr txBox="1"/>
          <p:nvPr/>
        </p:nvSpPr>
        <p:spPr>
          <a:xfrm>
            <a:off x="539553" y="1800409"/>
            <a:ext cx="2736304" cy="1200329"/>
          </a:xfrm>
          <a:prstGeom prst="rect">
            <a:avLst/>
          </a:prstGeom>
          <a:solidFill>
            <a:schemeClr val="bg1"/>
          </a:solidFill>
          <a:ln>
            <a:solidFill>
              <a:schemeClr val="tx1"/>
            </a:solidFill>
          </a:ln>
        </p:spPr>
        <p:txBody>
          <a:bodyPr wrap="square" rtlCol="0">
            <a:spAutoFit/>
          </a:bodyPr>
          <a:lstStyle/>
          <a:p>
            <a:pPr algn="ctr"/>
            <a:r>
              <a:rPr lang="en-US" sz="2400" dirty="0" smtClean="0"/>
              <a:t>Students watched pre-recorded lecture videos</a:t>
            </a:r>
            <a:endParaRPr lang="en-AU" sz="2400" dirty="0"/>
          </a:p>
        </p:txBody>
      </p:sp>
      <p:cxnSp>
        <p:nvCxnSpPr>
          <p:cNvPr id="8" name="Straight Arrow Connector 7"/>
          <p:cNvCxnSpPr/>
          <p:nvPr/>
        </p:nvCxnSpPr>
        <p:spPr>
          <a:xfrm>
            <a:off x="1907705" y="3045006"/>
            <a:ext cx="0" cy="45600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75857" y="3831030"/>
            <a:ext cx="2736304" cy="1938992"/>
          </a:xfrm>
          <a:prstGeom prst="rect">
            <a:avLst/>
          </a:prstGeom>
          <a:solidFill>
            <a:schemeClr val="bg1"/>
          </a:solidFill>
          <a:ln>
            <a:solidFill>
              <a:schemeClr val="tx1"/>
            </a:solidFill>
          </a:ln>
        </p:spPr>
        <p:txBody>
          <a:bodyPr wrap="square" rtlCol="0">
            <a:spAutoFit/>
          </a:bodyPr>
          <a:lstStyle/>
          <a:p>
            <a:pPr algn="ctr"/>
            <a:r>
              <a:rPr lang="en-US" dirty="0" smtClean="0"/>
              <a:t>W</a:t>
            </a:r>
            <a:r>
              <a:rPr lang="en-US" sz="2400" dirty="0" smtClean="0"/>
              <a:t>ork through practical problems in class, as a whole class and in small groups</a:t>
            </a:r>
            <a:endParaRPr lang="en-AU" sz="2400" dirty="0"/>
          </a:p>
        </p:txBody>
      </p:sp>
      <p:cxnSp>
        <p:nvCxnSpPr>
          <p:cNvPr id="10" name="Straight Arrow Connector 9"/>
          <p:cNvCxnSpPr/>
          <p:nvPr/>
        </p:nvCxnSpPr>
        <p:spPr>
          <a:xfrm flipV="1">
            <a:off x="4572000" y="3212976"/>
            <a:ext cx="0" cy="60016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44820" y="736682"/>
            <a:ext cx="2736304" cy="2308324"/>
          </a:xfrm>
          <a:prstGeom prst="rect">
            <a:avLst/>
          </a:prstGeom>
          <a:solidFill>
            <a:schemeClr val="bg1"/>
          </a:solidFill>
          <a:ln>
            <a:solidFill>
              <a:schemeClr val="tx1"/>
            </a:solidFill>
          </a:ln>
        </p:spPr>
        <p:txBody>
          <a:bodyPr wrap="square" rtlCol="0">
            <a:spAutoFit/>
          </a:bodyPr>
          <a:lstStyle/>
          <a:p>
            <a:pPr algn="ctr"/>
            <a:r>
              <a:rPr lang="en-US" sz="2400" dirty="0" smtClean="0"/>
              <a:t>Students complete tutorial work/assessment and can revise videos to reinforce knowledge</a:t>
            </a:r>
            <a:endParaRPr lang="en-AU" sz="2400" dirty="0"/>
          </a:p>
        </p:txBody>
      </p:sp>
      <p:cxnSp>
        <p:nvCxnSpPr>
          <p:cNvPr id="13" name="Straight Arrow Connector 12"/>
          <p:cNvCxnSpPr/>
          <p:nvPr/>
        </p:nvCxnSpPr>
        <p:spPr>
          <a:xfrm>
            <a:off x="7212972" y="3055320"/>
            <a:ext cx="0" cy="4456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32515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2068" y="190005"/>
            <a:ext cx="1947553" cy="905445"/>
          </a:xfrm>
          <a:prstGeom prst="rect">
            <a:avLst/>
          </a:prstGeom>
          <a:solidFill>
            <a:srgbClr val="005D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0" y="0"/>
            <a:ext cx="9123346" cy="598359"/>
          </a:xfrm>
        </p:spPr>
        <p:txBody>
          <a:bodyPr/>
          <a:lstStyle/>
          <a:p>
            <a:r>
              <a:rPr lang="en-US" dirty="0" smtClean="0">
                <a:solidFill>
                  <a:schemeClr val="bg1"/>
                </a:solidFill>
                <a:effectLst>
                  <a:outerShdw blurRad="38100" dist="38100" dir="2700000" algn="tl">
                    <a:srgbClr val="000000">
                      <a:alpha val="43137"/>
                    </a:srgbClr>
                  </a:outerShdw>
                </a:effectLst>
              </a:rPr>
              <a:t>Orientating students to requirements: Study Plan</a:t>
            </a:r>
            <a:endParaRPr lang="en-AU"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07645" y="642727"/>
            <a:ext cx="8474309" cy="6259641"/>
          </a:xfrm>
          <a:prstGeom prst="rect">
            <a:avLst/>
          </a:prstGeom>
          <a:ln>
            <a:solidFill>
              <a:schemeClr val="tx1"/>
            </a:solidFill>
          </a:ln>
        </p:spPr>
      </p:pic>
    </p:spTree>
    <p:extLst>
      <p:ext uri="{BB962C8B-B14F-4D97-AF65-F5344CB8AC3E}">
        <p14:creationId xmlns:p14="http://schemas.microsoft.com/office/powerpoint/2010/main" val="414424572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ctrTitle"/>
          </p:nvPr>
        </p:nvSpPr>
        <p:spPr bwMode="auto">
          <a:xfrm>
            <a:off x="529732" y="3611751"/>
            <a:ext cx="5819174" cy="17738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numCol="1" anchorCtr="0" compatLnSpc="1">
            <a:prstTxWarp prst="textNoShape">
              <a:avLst/>
            </a:prstTxWarp>
          </a:bodyPr>
          <a:lstStyle/>
          <a:p>
            <a:pPr eaLnBrk="1" hangingPunct="1"/>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4400" b="0" dirty="0">
                <a:solidFill>
                  <a:schemeClr val="bg1"/>
                </a:solidFill>
                <a:latin typeface="Arial" panose="020B0604020202020204" pitchFamily="34" charset="0"/>
                <a:cs typeface="Arial" panose="020B0604020202020204" pitchFamily="34" charset="0"/>
              </a:rPr>
              <a:t>Professor Chris Cocklin</a:t>
            </a:r>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2800" b="0" dirty="0" smtClean="0">
                <a:solidFill>
                  <a:schemeClr val="bg1"/>
                </a:solidFill>
                <a:latin typeface="Arial" panose="020B0604020202020204" pitchFamily="34" charset="0"/>
                <a:cs typeface="Arial" panose="020B0604020202020204" pitchFamily="34" charset="0"/>
              </a:rPr>
              <a:t>Senior Deputy Vice </a:t>
            </a:r>
            <a:r>
              <a:rPr lang="en-US" altLang="en-US" sz="2800" b="0" dirty="0">
                <a:solidFill>
                  <a:schemeClr val="bg1"/>
                </a:solidFill>
                <a:latin typeface="Arial" panose="020B0604020202020204" pitchFamily="34" charset="0"/>
                <a:cs typeface="Arial" panose="020B0604020202020204" pitchFamily="34" charset="0"/>
              </a:rPr>
              <a:t>Chancellor </a:t>
            </a:r>
            <a:br>
              <a:rPr lang="en-US" altLang="en-US" sz="2800" b="0" dirty="0">
                <a:solidFill>
                  <a:schemeClr val="bg1"/>
                </a:solidFill>
                <a:latin typeface="Arial" panose="020B0604020202020204" pitchFamily="34" charset="0"/>
                <a:cs typeface="Arial" panose="020B0604020202020204" pitchFamily="34" charset="0"/>
              </a:rPr>
            </a:br>
            <a:r>
              <a:rPr lang="en-US" altLang="en-US" sz="2800" b="0" dirty="0">
                <a:solidFill>
                  <a:schemeClr val="bg1"/>
                </a:solidFill>
                <a:latin typeface="Arial" panose="020B0604020202020204" pitchFamily="34" charset="0"/>
                <a:cs typeface="Arial" panose="020B0604020202020204" pitchFamily="34" charset="0"/>
              </a:rPr>
              <a:t>James Cook University</a:t>
            </a:r>
            <a:endParaRPr lang="en-US" altLang="en-US" sz="2800" b="0" i="1" dirty="0" smtClean="0">
              <a:solidFill>
                <a:srgbClr val="0066B3"/>
              </a:solidFill>
              <a:latin typeface="Arial" panose="020B0604020202020204" pitchFamily="34" charset="0"/>
              <a:cs typeface="Arial" panose="020B0604020202020204" pitchFamily="34" charset="0"/>
            </a:endParaRPr>
          </a:p>
        </p:txBody>
      </p:sp>
      <p:sp>
        <p:nvSpPr>
          <p:cNvPr id="14340" name="Title 1"/>
          <p:cNvSpPr>
            <a:spLocks/>
          </p:cNvSpPr>
          <p:nvPr/>
        </p:nvSpPr>
        <p:spPr bwMode="auto">
          <a:xfrm>
            <a:off x="403225" y="2797175"/>
            <a:ext cx="60721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800">
              <a:solidFill>
                <a:schemeClr val="bg1"/>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0654" y="670304"/>
            <a:ext cx="8579296"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457200" rtl="0" eaLnBrk="0" fontAlgn="base" hangingPunct="0">
              <a:spcBef>
                <a:spcPct val="0"/>
              </a:spcBef>
              <a:spcAft>
                <a:spcPct val="0"/>
              </a:spcAft>
              <a:defRPr sz="2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smtClean="0">
                <a:solidFill>
                  <a:schemeClr val="bg1"/>
                </a:solidFill>
                <a:effectLst>
                  <a:outerShdw blurRad="38100" dist="38100" dir="2700000" algn="tl">
                    <a:srgbClr val="000000">
                      <a:alpha val="43137"/>
                    </a:srgbClr>
                  </a:outerShdw>
                </a:effectLst>
              </a:rPr>
              <a:t>2015 – Feedback:</a:t>
            </a:r>
          </a:p>
          <a:p>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a:t>
            </a:r>
            <a:r>
              <a:rPr lang="en-US" sz="3600" dirty="0" err="1" smtClean="0">
                <a:solidFill>
                  <a:schemeClr val="bg1"/>
                </a:solidFill>
                <a:effectLst>
                  <a:outerShdw blurRad="38100" dist="38100" dir="2700000" algn="tl">
                    <a:srgbClr val="000000">
                      <a:alpha val="43137"/>
                    </a:srgbClr>
                  </a:outerShdw>
                </a:effectLst>
              </a:rPr>
              <a:t>PRoT</a:t>
            </a:r>
            <a:r>
              <a:rPr lang="en-US" sz="3600" dirty="0" smtClean="0">
                <a:solidFill>
                  <a:schemeClr val="bg1"/>
                </a:solidFill>
                <a:effectLst>
                  <a:outerShdw blurRad="38100" dist="38100" dir="2700000" algn="tl">
                    <a:srgbClr val="000000">
                      <a:alpha val="43137"/>
                    </a:srgbClr>
                  </a:outerShdw>
                </a:effectLst>
              </a:rPr>
              <a:t> and Student Focus Groups</a:t>
            </a:r>
            <a:endParaRPr lang="en-AU" sz="3600" dirty="0">
              <a:solidFill>
                <a:schemeClr val="bg1"/>
              </a:solidFill>
              <a:effectLst>
                <a:outerShdw blurRad="38100" dist="38100" dir="2700000" algn="tl">
                  <a:srgbClr val="000000">
                    <a:alpha val="43137"/>
                  </a:srgbClr>
                </a:outerShdw>
              </a:effectLst>
            </a:endParaRPr>
          </a:p>
        </p:txBody>
      </p:sp>
      <p:sp>
        <p:nvSpPr>
          <p:cNvPr id="7" name="Content Placeholder 2"/>
          <p:cNvSpPr>
            <a:spLocks noGrp="1"/>
          </p:cNvSpPr>
          <p:nvPr>
            <p:ph idx="1"/>
          </p:nvPr>
        </p:nvSpPr>
        <p:spPr>
          <a:xfrm>
            <a:off x="20654" y="1562926"/>
            <a:ext cx="9144000" cy="5681682"/>
          </a:xfrm>
        </p:spPr>
        <p:txBody>
          <a:bodyPr/>
          <a:lstStyle/>
          <a:p>
            <a:pPr marL="0" indent="0">
              <a:buNone/>
            </a:pPr>
            <a:r>
              <a:rPr lang="en-US" sz="3600" dirty="0" smtClean="0">
                <a:solidFill>
                  <a:schemeClr val="bg1"/>
                </a:solidFill>
                <a:effectLst>
                  <a:outerShdw blurRad="38100" dist="38100" dir="2700000" algn="tl">
                    <a:srgbClr val="000000">
                      <a:alpha val="43137"/>
                    </a:srgbClr>
                  </a:outerShdw>
                </a:effectLst>
              </a:rPr>
              <a:t>2015: high failure rate – 47%, also an unusually  high failure rate across all first year subjects</a:t>
            </a:r>
          </a:p>
          <a:p>
            <a:r>
              <a:rPr lang="en-US" sz="3600" dirty="0" err="1" smtClean="0">
                <a:solidFill>
                  <a:schemeClr val="bg1"/>
                </a:solidFill>
                <a:effectLst>
                  <a:outerShdw blurRad="38100" dist="38100" dir="2700000" algn="tl">
                    <a:srgbClr val="000000">
                      <a:alpha val="43137"/>
                    </a:srgbClr>
                  </a:outerShdw>
                </a:effectLst>
              </a:rPr>
              <a:t>PRoT</a:t>
            </a:r>
            <a:r>
              <a:rPr lang="en-US" sz="3600" dirty="0" smtClean="0">
                <a:solidFill>
                  <a:schemeClr val="bg1"/>
                </a:solidFill>
                <a:effectLst>
                  <a:outerShdw blurRad="38100" dist="38100" dir="2700000" algn="tl">
                    <a:srgbClr val="000000">
                      <a:alpha val="43137"/>
                    </a:srgbClr>
                  </a:outerShdw>
                </a:effectLst>
              </a:rPr>
              <a:t> of online site and student focus groups</a:t>
            </a:r>
          </a:p>
          <a:p>
            <a:pPr lvl="1"/>
            <a:r>
              <a:rPr lang="en-US" sz="3600" dirty="0" smtClean="0">
                <a:solidFill>
                  <a:schemeClr val="bg1"/>
                </a:solidFill>
                <a:effectLst>
                  <a:outerShdw blurRad="38100" dist="38100" dir="2700000" algn="tl">
                    <a:srgbClr val="000000">
                      <a:alpha val="43137"/>
                    </a:srgbClr>
                  </a:outerShdw>
                </a:effectLst>
              </a:rPr>
              <a:t>Development of Road Map / Trip Sheet and restructure of </a:t>
            </a:r>
            <a:r>
              <a:rPr lang="en-US" sz="3600" dirty="0" err="1" smtClean="0">
                <a:solidFill>
                  <a:schemeClr val="bg1"/>
                </a:solidFill>
                <a:effectLst>
                  <a:outerShdw blurRad="38100" dist="38100" dir="2700000" algn="tl">
                    <a:srgbClr val="000000">
                      <a:alpha val="43137"/>
                    </a:srgbClr>
                  </a:outerShdw>
                </a:effectLst>
              </a:rPr>
              <a:t>LearnJCU</a:t>
            </a:r>
            <a:r>
              <a:rPr lang="en-US" sz="3600" dirty="0" smtClean="0">
                <a:solidFill>
                  <a:schemeClr val="bg1"/>
                </a:solidFill>
                <a:effectLst>
                  <a:outerShdw blurRad="38100" dist="38100" dir="2700000" algn="tl">
                    <a:srgbClr val="000000">
                      <a:alpha val="43137"/>
                    </a:srgbClr>
                  </a:outerShdw>
                </a:effectLst>
              </a:rPr>
              <a:t> site</a:t>
            </a:r>
          </a:p>
        </p:txBody>
      </p:sp>
    </p:spTree>
    <p:extLst>
      <p:ext uri="{BB962C8B-B14F-4D97-AF65-F5344CB8AC3E}">
        <p14:creationId xmlns:p14="http://schemas.microsoft.com/office/powerpoint/2010/main" val="2833008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endParaRPr lang="en-AU"/>
          </a:p>
        </p:txBody>
      </p:sp>
      <p:sp>
        <p:nvSpPr>
          <p:cNvPr id="6" name="Rectangle 5"/>
          <p:cNvSpPr/>
          <p:nvPr/>
        </p:nvSpPr>
        <p:spPr>
          <a:xfrm>
            <a:off x="2286000" y="2274838"/>
            <a:ext cx="4572000" cy="2308324"/>
          </a:xfrm>
          <a:prstGeom prst="rect">
            <a:avLst/>
          </a:prstGeom>
        </p:spPr>
        <p:txBody>
          <a:bodyPr>
            <a:spAutoFit/>
          </a:bodyPr>
          <a:lstStyle/>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p:txBody>
      </p:sp>
      <p:sp>
        <p:nvSpPr>
          <p:cNvPr id="7" name="Rectangle 6"/>
          <p:cNvSpPr/>
          <p:nvPr/>
        </p:nvSpPr>
        <p:spPr>
          <a:xfrm>
            <a:off x="2286000" y="2274838"/>
            <a:ext cx="4572000" cy="2308324"/>
          </a:xfrm>
          <a:prstGeom prst="rect">
            <a:avLst/>
          </a:prstGeom>
        </p:spPr>
        <p:txBody>
          <a:bodyPr>
            <a:spAutoFit/>
          </a:bodyPr>
          <a:lstStyle/>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a:p>
            <a:endParaRPr lang="en-AU" dirty="0">
              <a:latin typeface="Times New Roman" panose="02020603050405020304" pitchFamily="18" charset="0"/>
            </a:endParaRPr>
          </a:p>
        </p:txBody>
      </p:sp>
      <p:grpSp>
        <p:nvGrpSpPr>
          <p:cNvPr id="11" name="Group 10"/>
          <p:cNvGrpSpPr/>
          <p:nvPr/>
        </p:nvGrpSpPr>
        <p:grpSpPr>
          <a:xfrm>
            <a:off x="201881" y="190005"/>
            <a:ext cx="8823366" cy="6507678"/>
            <a:chOff x="0" y="338554"/>
            <a:chExt cx="7505700" cy="5800725"/>
          </a:xfrm>
        </p:grpSpPr>
        <p:pic>
          <p:nvPicPr>
            <p:cNvPr id="12" name="Picture 11"/>
            <p:cNvPicPr>
              <a:picLocks noChangeAspect="1"/>
            </p:cNvPicPr>
            <p:nvPr/>
          </p:nvPicPr>
          <p:blipFill>
            <a:blip r:embed="rId2"/>
            <a:stretch>
              <a:fillRect/>
            </a:stretch>
          </p:blipFill>
          <p:spPr>
            <a:xfrm>
              <a:off x="0" y="338554"/>
              <a:ext cx="7505700" cy="5800725"/>
            </a:xfrm>
            <a:prstGeom prst="rect">
              <a:avLst/>
            </a:prstGeom>
            <a:solidFill>
              <a:schemeClr val="bg1"/>
            </a:solidFill>
          </p:spPr>
        </p:pic>
        <p:pic>
          <p:nvPicPr>
            <p:cNvPr id="13" name="Picture 12"/>
            <p:cNvPicPr>
              <a:picLocks noChangeAspect="1"/>
            </p:cNvPicPr>
            <p:nvPr/>
          </p:nvPicPr>
          <p:blipFill>
            <a:blip r:embed="rId3"/>
            <a:stretch>
              <a:fillRect/>
            </a:stretch>
          </p:blipFill>
          <p:spPr>
            <a:xfrm>
              <a:off x="2374323" y="338554"/>
              <a:ext cx="5103173" cy="1362075"/>
            </a:xfrm>
            <a:prstGeom prst="rect">
              <a:avLst/>
            </a:prstGeom>
          </p:spPr>
        </p:pic>
        <p:pic>
          <p:nvPicPr>
            <p:cNvPr id="14" name="Picture 13"/>
            <p:cNvPicPr>
              <a:picLocks noChangeAspect="1"/>
            </p:cNvPicPr>
            <p:nvPr/>
          </p:nvPicPr>
          <p:blipFill>
            <a:blip r:embed="rId4"/>
            <a:stretch>
              <a:fillRect/>
            </a:stretch>
          </p:blipFill>
          <p:spPr>
            <a:xfrm>
              <a:off x="5175105" y="1216586"/>
              <a:ext cx="1000125" cy="571500"/>
            </a:xfrm>
            <a:prstGeom prst="rect">
              <a:avLst/>
            </a:prstGeom>
          </p:spPr>
        </p:pic>
      </p:grpSp>
      <p:pic>
        <p:nvPicPr>
          <p:cNvPr id="16" name="Picture 15"/>
          <p:cNvPicPr>
            <a:picLocks noChangeAspect="1"/>
          </p:cNvPicPr>
          <p:nvPr/>
        </p:nvPicPr>
        <p:blipFill>
          <a:blip r:embed="rId5"/>
          <a:stretch>
            <a:fillRect/>
          </a:stretch>
        </p:blipFill>
        <p:spPr>
          <a:xfrm>
            <a:off x="5406497" y="2703121"/>
            <a:ext cx="2087032" cy="1055603"/>
          </a:xfrm>
          <a:prstGeom prst="rect">
            <a:avLst/>
          </a:prstGeom>
        </p:spPr>
      </p:pic>
      <p:pic>
        <p:nvPicPr>
          <p:cNvPr id="17" name="Picture 16"/>
          <p:cNvPicPr>
            <a:picLocks noChangeAspect="1"/>
          </p:cNvPicPr>
          <p:nvPr/>
        </p:nvPicPr>
        <p:blipFill>
          <a:blip r:embed="rId5"/>
          <a:stretch>
            <a:fillRect/>
          </a:stretch>
        </p:blipFill>
        <p:spPr>
          <a:xfrm>
            <a:off x="1280595" y="1718080"/>
            <a:ext cx="2055895" cy="1039854"/>
          </a:xfrm>
          <a:prstGeom prst="rect">
            <a:avLst/>
          </a:prstGeom>
        </p:spPr>
      </p:pic>
    </p:spTree>
    <p:extLst>
      <p:ext uri="{BB962C8B-B14F-4D97-AF65-F5344CB8AC3E}">
        <p14:creationId xmlns:p14="http://schemas.microsoft.com/office/powerpoint/2010/main" val="24787129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0654" y="670304"/>
            <a:ext cx="8579296"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457200" rtl="0" eaLnBrk="0" fontAlgn="base" hangingPunct="0">
              <a:spcBef>
                <a:spcPct val="0"/>
              </a:spcBef>
              <a:spcAft>
                <a:spcPct val="0"/>
              </a:spcAft>
              <a:defRPr sz="2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smtClean="0">
                <a:solidFill>
                  <a:schemeClr val="bg1"/>
                </a:solidFill>
                <a:effectLst>
                  <a:outerShdw blurRad="38100" dist="38100" dir="2700000" algn="tl">
                    <a:srgbClr val="000000">
                      <a:alpha val="43137"/>
                    </a:srgbClr>
                  </a:outerShdw>
                </a:effectLst>
              </a:rPr>
              <a:t>2015 – Feedback:</a:t>
            </a:r>
          </a:p>
          <a:p>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a:t>
            </a:r>
            <a:r>
              <a:rPr lang="en-US" sz="3600" dirty="0" err="1" smtClean="0">
                <a:solidFill>
                  <a:schemeClr val="bg1"/>
                </a:solidFill>
                <a:effectLst>
                  <a:outerShdw blurRad="38100" dist="38100" dir="2700000" algn="tl">
                    <a:srgbClr val="000000">
                      <a:alpha val="43137"/>
                    </a:srgbClr>
                  </a:outerShdw>
                </a:effectLst>
              </a:rPr>
              <a:t>PRoT</a:t>
            </a:r>
            <a:r>
              <a:rPr lang="en-US" sz="3600" dirty="0" smtClean="0">
                <a:solidFill>
                  <a:schemeClr val="bg1"/>
                </a:solidFill>
                <a:effectLst>
                  <a:outerShdw blurRad="38100" dist="38100" dir="2700000" algn="tl">
                    <a:srgbClr val="000000">
                      <a:alpha val="43137"/>
                    </a:srgbClr>
                  </a:outerShdw>
                </a:effectLst>
              </a:rPr>
              <a:t> and Student Focus Groups</a:t>
            </a:r>
            <a:endParaRPr lang="en-AU" sz="3600" dirty="0">
              <a:solidFill>
                <a:schemeClr val="bg1"/>
              </a:solidFill>
              <a:effectLst>
                <a:outerShdw blurRad="38100" dist="38100" dir="2700000" algn="tl">
                  <a:srgbClr val="000000">
                    <a:alpha val="43137"/>
                  </a:srgbClr>
                </a:outerShdw>
              </a:effectLst>
            </a:endParaRPr>
          </a:p>
        </p:txBody>
      </p:sp>
      <p:sp>
        <p:nvSpPr>
          <p:cNvPr id="7" name="Content Placeholder 2"/>
          <p:cNvSpPr>
            <a:spLocks noGrp="1"/>
          </p:cNvSpPr>
          <p:nvPr>
            <p:ph idx="1"/>
          </p:nvPr>
        </p:nvSpPr>
        <p:spPr>
          <a:xfrm>
            <a:off x="20654" y="1562926"/>
            <a:ext cx="9144000" cy="5681682"/>
          </a:xfrm>
        </p:spPr>
        <p:txBody>
          <a:bodyPr/>
          <a:lstStyle/>
          <a:p>
            <a:pPr marL="0" indent="0">
              <a:buNone/>
            </a:pPr>
            <a:r>
              <a:rPr lang="en-US" sz="3600" dirty="0" smtClean="0">
                <a:solidFill>
                  <a:schemeClr val="bg1"/>
                </a:solidFill>
                <a:effectLst>
                  <a:outerShdw blurRad="38100" dist="38100" dir="2700000" algn="tl">
                    <a:srgbClr val="000000">
                      <a:alpha val="43137"/>
                    </a:srgbClr>
                  </a:outerShdw>
                </a:effectLst>
              </a:rPr>
              <a:t>2015: high failure rate – 47%, also an unusually  high failure rate across all first year subjects</a:t>
            </a:r>
          </a:p>
          <a:p>
            <a:r>
              <a:rPr lang="en-US" sz="3600" dirty="0" err="1" smtClean="0">
                <a:solidFill>
                  <a:schemeClr val="bg1"/>
                </a:solidFill>
                <a:effectLst>
                  <a:outerShdw blurRad="38100" dist="38100" dir="2700000" algn="tl">
                    <a:srgbClr val="000000">
                      <a:alpha val="43137"/>
                    </a:srgbClr>
                  </a:outerShdw>
                </a:effectLst>
              </a:rPr>
              <a:t>PRoT</a:t>
            </a:r>
            <a:r>
              <a:rPr lang="en-US" sz="3600" dirty="0" smtClean="0">
                <a:solidFill>
                  <a:schemeClr val="bg1"/>
                </a:solidFill>
                <a:effectLst>
                  <a:outerShdw blurRad="38100" dist="38100" dir="2700000" algn="tl">
                    <a:srgbClr val="000000">
                      <a:alpha val="43137"/>
                    </a:srgbClr>
                  </a:outerShdw>
                </a:effectLst>
              </a:rPr>
              <a:t> of online site and student focus groups</a:t>
            </a:r>
          </a:p>
          <a:p>
            <a:pPr lvl="1"/>
            <a:r>
              <a:rPr lang="en-US" sz="3600" dirty="0" smtClean="0">
                <a:solidFill>
                  <a:schemeClr val="bg1"/>
                </a:solidFill>
                <a:effectLst>
                  <a:outerShdw blurRad="38100" dist="38100" dir="2700000" algn="tl">
                    <a:srgbClr val="000000">
                      <a:alpha val="43137"/>
                    </a:srgbClr>
                  </a:outerShdw>
                </a:effectLst>
              </a:rPr>
              <a:t>Development of Road Map / Trip Sheet and restructure of </a:t>
            </a:r>
            <a:r>
              <a:rPr lang="en-US" sz="3600" dirty="0" err="1" smtClean="0">
                <a:solidFill>
                  <a:schemeClr val="bg1"/>
                </a:solidFill>
                <a:effectLst>
                  <a:outerShdw blurRad="38100" dist="38100" dir="2700000" algn="tl">
                    <a:srgbClr val="000000">
                      <a:alpha val="43137"/>
                    </a:srgbClr>
                  </a:outerShdw>
                </a:effectLst>
              </a:rPr>
              <a:t>LearnJCU</a:t>
            </a:r>
            <a:r>
              <a:rPr lang="en-US" sz="3600" dirty="0" smtClean="0">
                <a:solidFill>
                  <a:schemeClr val="bg1"/>
                </a:solidFill>
                <a:effectLst>
                  <a:outerShdw blurRad="38100" dist="38100" dir="2700000" algn="tl">
                    <a:srgbClr val="000000">
                      <a:alpha val="43137"/>
                    </a:srgbClr>
                  </a:outerShdw>
                </a:effectLst>
              </a:rPr>
              <a:t> site</a:t>
            </a:r>
          </a:p>
          <a:p>
            <a:pPr lvl="1"/>
            <a:r>
              <a:rPr lang="en-US" sz="3600" dirty="0" smtClean="0">
                <a:solidFill>
                  <a:schemeClr val="bg1"/>
                </a:solidFill>
                <a:effectLst>
                  <a:outerShdw blurRad="38100" dist="38100" dir="2700000" algn="tl">
                    <a:srgbClr val="000000">
                      <a:alpha val="43137"/>
                    </a:srgbClr>
                  </a:outerShdw>
                </a:effectLst>
              </a:rPr>
              <a:t>In-video quizzing</a:t>
            </a:r>
          </a:p>
          <a:p>
            <a:pPr lvl="1"/>
            <a:r>
              <a:rPr lang="en-US" sz="3600" dirty="0" smtClean="0">
                <a:solidFill>
                  <a:schemeClr val="bg1"/>
                </a:solidFill>
                <a:effectLst>
                  <a:outerShdw blurRad="38100" dist="38100" dir="2700000" algn="tl">
                    <a:srgbClr val="000000">
                      <a:alpha val="43137"/>
                    </a:srgbClr>
                  </a:outerShdw>
                </a:effectLst>
              </a:rPr>
              <a:t>Implement formal weekly assessment quizzes</a:t>
            </a:r>
          </a:p>
          <a:p>
            <a:pPr lvl="1"/>
            <a:endParaRPr lang="en-US" sz="36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75425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0654" y="670304"/>
            <a:ext cx="8579296"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457200" rtl="0" eaLnBrk="0" fontAlgn="base" hangingPunct="0">
              <a:spcBef>
                <a:spcPct val="0"/>
              </a:spcBef>
              <a:spcAft>
                <a:spcPct val="0"/>
              </a:spcAft>
              <a:defRPr sz="2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smtClean="0">
                <a:solidFill>
                  <a:schemeClr val="bg1"/>
                </a:solidFill>
                <a:effectLst>
                  <a:outerShdw blurRad="38100" dist="38100" dir="2700000" algn="tl">
                    <a:srgbClr val="000000">
                      <a:alpha val="43137"/>
                    </a:srgbClr>
                  </a:outerShdw>
                </a:effectLst>
              </a:rPr>
              <a:t>Increasing Active Learning (Engagement)</a:t>
            </a:r>
          </a:p>
          <a:p>
            <a:r>
              <a:rPr lang="en-US" sz="3600" dirty="0">
                <a:solidFill>
                  <a:schemeClr val="bg1"/>
                </a:solidFill>
                <a:effectLst>
                  <a:outerShdw blurRad="38100" dist="38100" dir="2700000" algn="tl">
                    <a:srgbClr val="000000">
                      <a:alpha val="43137"/>
                    </a:srgbClr>
                  </a:outerShdw>
                </a:effectLst>
              </a:rPr>
              <a:t> </a:t>
            </a:r>
            <a:r>
              <a:rPr lang="en-US" sz="3600" dirty="0" smtClean="0">
                <a:solidFill>
                  <a:schemeClr val="bg1"/>
                </a:solidFill>
                <a:effectLst>
                  <a:outerShdw blurRad="38100" dist="38100" dir="2700000" algn="tl">
                    <a:srgbClr val="000000">
                      <a:alpha val="43137"/>
                    </a:srgbClr>
                  </a:outerShdw>
                </a:effectLst>
              </a:rPr>
              <a:t>                        and Participation</a:t>
            </a:r>
            <a:endParaRPr lang="en-AU" sz="3600"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741105" y="1541519"/>
            <a:ext cx="5468355" cy="892552"/>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rPr>
              <a:t>Topic Video Lectures </a:t>
            </a:r>
            <a:r>
              <a:rPr lang="en-US" dirty="0" smtClean="0">
                <a:solidFill>
                  <a:schemeClr val="bg1"/>
                </a:solidFill>
                <a:effectLst>
                  <a:outerShdw blurRad="38100" dist="38100" dir="2700000" algn="tl">
                    <a:srgbClr val="000000">
                      <a:alpha val="43137"/>
                    </a:srgbClr>
                  </a:outerShdw>
                </a:effectLst>
              </a:rPr>
              <a:t>(pre-learning)</a:t>
            </a:r>
          </a:p>
          <a:p>
            <a:pPr algn="ctr"/>
            <a:r>
              <a:rPr lang="en-US" dirty="0" smtClean="0">
                <a:solidFill>
                  <a:schemeClr val="bg1"/>
                </a:solidFill>
                <a:effectLst>
                  <a:outerShdw blurRad="38100" dist="38100" dir="2700000" algn="tl">
                    <a:srgbClr val="000000">
                      <a:alpha val="43137"/>
                    </a:srgbClr>
                  </a:outerShdw>
                </a:effectLst>
              </a:rPr>
              <a:t>Containing in-video quizzes</a:t>
            </a:r>
            <a:endParaRPr lang="en-AU"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4654945" y="3097547"/>
            <a:ext cx="4557658" cy="1384995"/>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Flipped Workshop</a:t>
            </a:r>
          </a:p>
          <a:p>
            <a:r>
              <a:rPr lang="en-US" sz="2800" dirty="0" err="1" smtClean="0">
                <a:solidFill>
                  <a:schemeClr val="bg1"/>
                </a:solidFill>
                <a:effectLst>
                  <a:outerShdw blurRad="38100" dist="38100" dir="2700000" algn="tl">
                    <a:srgbClr val="000000">
                      <a:alpha val="43137"/>
                    </a:srgbClr>
                  </a:outerShdw>
                </a:effectLst>
              </a:rPr>
              <a:t>Kahoot</a:t>
            </a:r>
            <a:r>
              <a:rPr lang="en-US" sz="2800" dirty="0"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(Quiz on Pre-Learning)</a:t>
            </a:r>
          </a:p>
          <a:p>
            <a:r>
              <a:rPr lang="en-US" sz="2800" dirty="0" smtClean="0">
                <a:solidFill>
                  <a:schemeClr val="bg1"/>
                </a:solidFill>
                <a:effectLst>
                  <a:outerShdw blurRad="38100" dist="38100" dir="2700000" algn="tl">
                    <a:srgbClr val="000000">
                      <a:alpha val="43137"/>
                    </a:srgbClr>
                  </a:outerShdw>
                </a:effectLst>
              </a:rPr>
              <a:t>Engaging Activities</a:t>
            </a:r>
            <a:endParaRPr lang="en-AU" sz="2800"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3124977" y="5106390"/>
            <a:ext cx="2370649" cy="523220"/>
          </a:xfrm>
          <a:prstGeom prst="rect">
            <a:avLst/>
          </a:prstGeom>
          <a:noFill/>
        </p:spPr>
        <p:txBody>
          <a:bodyPr wrap="none" rtlCol="0">
            <a:spAutoFit/>
          </a:bodyPr>
          <a:lstStyle/>
          <a:p>
            <a:r>
              <a:rPr lang="en-US" sz="2800" dirty="0" smtClean="0">
                <a:solidFill>
                  <a:schemeClr val="bg1"/>
                </a:solidFill>
                <a:effectLst>
                  <a:outerShdw blurRad="38100" dist="38100" dir="2700000" algn="tl">
                    <a:srgbClr val="000000">
                      <a:alpha val="43137"/>
                    </a:srgbClr>
                  </a:outerShdw>
                </a:effectLst>
              </a:rPr>
              <a:t>Tutorial Class</a:t>
            </a:r>
            <a:endParaRPr lang="en-AU" sz="2800"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250954" y="3359800"/>
            <a:ext cx="2980303" cy="954107"/>
          </a:xfrm>
          <a:prstGeom prst="rect">
            <a:avLst/>
          </a:prstGeom>
          <a:noFill/>
        </p:spPr>
        <p:txBody>
          <a:bodyPr wrap="none" rtlCol="0">
            <a:spAutoFit/>
          </a:bodyPr>
          <a:lstStyle/>
          <a:p>
            <a:pPr algn="ctr"/>
            <a:r>
              <a:rPr lang="en-US" sz="2800" dirty="0" smtClean="0">
                <a:solidFill>
                  <a:schemeClr val="bg1"/>
                </a:solidFill>
                <a:effectLst>
                  <a:outerShdw blurRad="38100" dist="38100" dir="2700000" algn="tl">
                    <a:srgbClr val="000000">
                      <a:alpha val="43137"/>
                    </a:srgbClr>
                  </a:outerShdw>
                </a:effectLst>
              </a:rPr>
              <a:t>Weekly Online </a:t>
            </a:r>
          </a:p>
          <a:p>
            <a:pPr algn="ctr"/>
            <a:r>
              <a:rPr lang="en-US" sz="2800" dirty="0" smtClean="0">
                <a:solidFill>
                  <a:schemeClr val="bg1"/>
                </a:solidFill>
                <a:effectLst>
                  <a:outerShdw blurRad="38100" dist="38100" dir="2700000" algn="tl">
                    <a:srgbClr val="000000">
                      <a:alpha val="43137"/>
                    </a:srgbClr>
                  </a:outerShdw>
                </a:effectLst>
              </a:rPr>
              <a:t>Assessment Quiz</a:t>
            </a:r>
            <a:endParaRPr lang="en-AU" sz="2800" dirty="0">
              <a:solidFill>
                <a:schemeClr val="bg1"/>
              </a:solidFill>
              <a:effectLst>
                <a:outerShdw blurRad="38100" dist="38100" dir="2700000" algn="tl">
                  <a:srgbClr val="000000">
                    <a:alpha val="43137"/>
                  </a:srgbClr>
                </a:outerShdw>
              </a:effectLst>
            </a:endParaRPr>
          </a:p>
        </p:txBody>
      </p:sp>
      <p:sp>
        <p:nvSpPr>
          <p:cNvPr id="11" name="Right Arrow 10"/>
          <p:cNvSpPr/>
          <p:nvPr/>
        </p:nvSpPr>
        <p:spPr>
          <a:xfrm rot="2964742">
            <a:off x="5075342" y="2566529"/>
            <a:ext cx="840569" cy="5910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2" name="Right Arrow 11"/>
          <p:cNvSpPr/>
          <p:nvPr/>
        </p:nvSpPr>
        <p:spPr>
          <a:xfrm rot="8785134">
            <a:off x="5298116" y="4593763"/>
            <a:ext cx="840569" cy="5910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3" name="Right Arrow 12"/>
          <p:cNvSpPr/>
          <p:nvPr/>
        </p:nvSpPr>
        <p:spPr>
          <a:xfrm rot="13945179">
            <a:off x="2294453" y="4543932"/>
            <a:ext cx="840569" cy="5910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Right Arrow 13"/>
          <p:cNvSpPr/>
          <p:nvPr/>
        </p:nvSpPr>
        <p:spPr>
          <a:xfrm rot="18247620">
            <a:off x="2337208" y="2566530"/>
            <a:ext cx="840569" cy="59109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25" y="58512"/>
            <a:ext cx="4968478" cy="6858000"/>
          </a:xfrm>
          <a:prstGeom prst="rect">
            <a:avLst/>
          </a:prstGeom>
        </p:spPr>
      </p:pic>
    </p:spTree>
    <p:extLst>
      <p:ext uri="{BB962C8B-B14F-4D97-AF65-F5344CB8AC3E}">
        <p14:creationId xmlns:p14="http://schemas.microsoft.com/office/powerpoint/2010/main" val="29287305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670304"/>
            <a:ext cx="8579296" cy="49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457200" rtl="0" eaLnBrk="0" fontAlgn="base" hangingPunct="0">
              <a:spcBef>
                <a:spcPct val="0"/>
              </a:spcBef>
              <a:spcAft>
                <a:spcPct val="0"/>
              </a:spcAft>
              <a:defRPr sz="2000" b="1"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smtClean="0">
                <a:solidFill>
                  <a:schemeClr val="bg1"/>
                </a:solidFill>
                <a:effectLst>
                  <a:outerShdw blurRad="38100" dist="38100" dir="2700000" algn="tl">
                    <a:srgbClr val="000000">
                      <a:alpha val="43137"/>
                    </a:srgbClr>
                  </a:outerShdw>
                </a:effectLst>
              </a:rPr>
              <a:t>2016 and 2017</a:t>
            </a:r>
          </a:p>
          <a:p>
            <a:r>
              <a:rPr lang="en-US" sz="3600" dirty="0" smtClean="0">
                <a:solidFill>
                  <a:schemeClr val="bg1"/>
                </a:solidFill>
                <a:effectLst>
                  <a:outerShdw blurRad="38100" dist="38100" dir="2700000" algn="tl">
                    <a:srgbClr val="000000">
                      <a:alpha val="43137"/>
                    </a:srgbClr>
                  </a:outerShdw>
                </a:effectLst>
              </a:rPr>
              <a:t>             Change in Assessment</a:t>
            </a:r>
          </a:p>
        </p:txBody>
      </p:sp>
      <p:sp>
        <p:nvSpPr>
          <p:cNvPr id="7" name="Content Placeholder 2"/>
          <p:cNvSpPr>
            <a:spLocks noGrp="1"/>
          </p:cNvSpPr>
          <p:nvPr>
            <p:ph idx="1"/>
          </p:nvPr>
        </p:nvSpPr>
        <p:spPr>
          <a:xfrm>
            <a:off x="20654" y="2018805"/>
            <a:ext cx="9144000" cy="4714504"/>
          </a:xfrm>
        </p:spPr>
        <p:txBody>
          <a:bodyPr/>
          <a:lstStyle/>
          <a:p>
            <a:r>
              <a:rPr lang="en-US" sz="3600" dirty="0" smtClean="0">
                <a:solidFill>
                  <a:schemeClr val="bg1"/>
                </a:solidFill>
                <a:effectLst>
                  <a:outerShdw blurRad="38100" dist="38100" dir="2700000" algn="tl">
                    <a:srgbClr val="000000">
                      <a:alpha val="43137"/>
                    </a:srgbClr>
                  </a:outerShdw>
                </a:effectLst>
              </a:rPr>
              <a:t>Weekly online quizzes 20% </a:t>
            </a:r>
          </a:p>
          <a:p>
            <a:r>
              <a:rPr lang="en-US" sz="3600" dirty="0" smtClean="0">
                <a:solidFill>
                  <a:schemeClr val="bg1"/>
                </a:solidFill>
                <a:effectLst>
                  <a:outerShdw blurRad="38100" dist="38100" dir="2700000" algn="tl">
                    <a:srgbClr val="000000">
                      <a:alpha val="43137"/>
                    </a:srgbClr>
                  </a:outerShdw>
                </a:effectLst>
              </a:rPr>
              <a:t>Assignment 30%</a:t>
            </a:r>
          </a:p>
          <a:p>
            <a:r>
              <a:rPr lang="en-US" sz="3600" dirty="0" smtClean="0">
                <a:solidFill>
                  <a:schemeClr val="bg1"/>
                </a:solidFill>
                <a:effectLst>
                  <a:outerShdw blurRad="38100" dist="38100" dir="2700000" algn="tl">
                    <a:srgbClr val="000000">
                      <a:alpha val="43137"/>
                    </a:srgbClr>
                  </a:outerShdw>
                </a:effectLst>
              </a:rPr>
              <a:t>Final Exam 50%</a:t>
            </a:r>
          </a:p>
        </p:txBody>
      </p:sp>
      <p:pic>
        <p:nvPicPr>
          <p:cNvPr id="1028" name="Picture 4" descr="Image result for assess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4" y="2980706"/>
            <a:ext cx="3493482" cy="34519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18778918">
            <a:off x="6788247" y="5027389"/>
            <a:ext cx="876573" cy="347243"/>
          </a:xfrm>
          <a:prstGeom prst="rect">
            <a:avLst/>
          </a:prstGeom>
          <a:solidFill>
            <a:srgbClr val="40B3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9" name="TextBox 8"/>
          <p:cNvSpPr txBox="1"/>
          <p:nvPr/>
        </p:nvSpPr>
        <p:spPr>
          <a:xfrm rot="18886542">
            <a:off x="6707634" y="4851670"/>
            <a:ext cx="1178528" cy="461665"/>
          </a:xfrm>
          <a:prstGeom prst="rect">
            <a:avLst/>
          </a:prstGeom>
          <a:noFill/>
        </p:spPr>
        <p:txBody>
          <a:bodyPr wrap="none" rtlCol="0">
            <a:spAutoFit/>
          </a:bodyPr>
          <a:lstStyle/>
          <a:p>
            <a:r>
              <a:rPr lang="en-US" b="1" dirty="0" smtClean="0">
                <a:solidFill>
                  <a:schemeClr val="bg1"/>
                </a:solidFill>
              </a:rPr>
              <a:t>Revise</a:t>
            </a:r>
            <a:endParaRPr lang="en-AU" b="1" dirty="0">
              <a:solidFill>
                <a:schemeClr val="bg1"/>
              </a:solidFill>
            </a:endParaRPr>
          </a:p>
        </p:txBody>
      </p:sp>
      <p:sp>
        <p:nvSpPr>
          <p:cNvPr id="2" name="Rectangle 1"/>
          <p:cNvSpPr/>
          <p:nvPr/>
        </p:nvSpPr>
        <p:spPr>
          <a:xfrm>
            <a:off x="5735782" y="3325091"/>
            <a:ext cx="1187532" cy="273132"/>
          </a:xfrm>
          <a:prstGeom prst="rect">
            <a:avLst/>
          </a:prstGeom>
          <a:solidFill>
            <a:srgbClr val="EC4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 name="TextBox 2"/>
          <p:cNvSpPr txBox="1"/>
          <p:nvPr/>
        </p:nvSpPr>
        <p:spPr>
          <a:xfrm>
            <a:off x="5681774" y="3136558"/>
            <a:ext cx="1295547" cy="461665"/>
          </a:xfrm>
          <a:prstGeom prst="rect">
            <a:avLst/>
          </a:prstGeom>
          <a:noFill/>
        </p:spPr>
        <p:txBody>
          <a:bodyPr wrap="none" rtlCol="0">
            <a:spAutoFit/>
          </a:bodyPr>
          <a:lstStyle/>
          <a:p>
            <a:r>
              <a:rPr lang="en-US" b="1" dirty="0" smtClean="0">
                <a:solidFill>
                  <a:schemeClr val="bg1"/>
                </a:solidFill>
              </a:rPr>
              <a:t>Engage</a:t>
            </a:r>
            <a:endParaRPr lang="en-AU" b="1" dirty="0">
              <a:solidFill>
                <a:schemeClr val="bg1"/>
              </a:solidFill>
            </a:endParaRPr>
          </a:p>
        </p:txBody>
      </p:sp>
    </p:spTree>
    <p:extLst>
      <p:ext uri="{BB962C8B-B14F-4D97-AF65-F5344CB8AC3E}">
        <p14:creationId xmlns:p14="http://schemas.microsoft.com/office/powerpoint/2010/main" val="980222368"/>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0" y="128788"/>
            <a:ext cx="5180738" cy="490066"/>
          </a:xfrm>
        </p:spPr>
        <p:txBody>
          <a:bodyPr/>
          <a:lstStyle/>
          <a:p>
            <a:r>
              <a:rPr lang="en-US" sz="3600" dirty="0" smtClean="0">
                <a:solidFill>
                  <a:schemeClr val="bg1"/>
                </a:solidFill>
                <a:effectLst>
                  <a:outerShdw blurRad="38100" dist="38100" dir="2700000" algn="tl">
                    <a:srgbClr val="000000">
                      <a:alpha val="43137"/>
                    </a:srgbClr>
                  </a:outerShdw>
                </a:effectLst>
              </a:rPr>
              <a:t>Subject Results:</a:t>
            </a:r>
            <a:endParaRPr lang="en-AU" sz="3600" dirty="0">
              <a:solidFill>
                <a:schemeClr val="bg1"/>
              </a:solidFill>
              <a:effectLst>
                <a:outerShdw blurRad="38100" dist="38100" dir="2700000" algn="tl">
                  <a:srgbClr val="000000">
                    <a:alpha val="43137"/>
                  </a:srgbClr>
                </a:outerShdw>
              </a:effectLst>
            </a:endParaRPr>
          </a:p>
        </p:txBody>
      </p:sp>
      <p:graphicFrame>
        <p:nvGraphicFramePr>
          <p:cNvPr id="31" name="Chart 30"/>
          <p:cNvGraphicFramePr>
            <a:graphicFrameLocks/>
          </p:cNvGraphicFramePr>
          <p:nvPr>
            <p:extLst/>
          </p:nvPr>
        </p:nvGraphicFramePr>
        <p:xfrm>
          <a:off x="0" y="1092529"/>
          <a:ext cx="9144000" cy="5765471"/>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p:cNvSpPr/>
          <p:nvPr/>
        </p:nvSpPr>
        <p:spPr>
          <a:xfrm>
            <a:off x="2375066" y="4653656"/>
            <a:ext cx="1330035" cy="212790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5" name="Rectangle 4"/>
          <p:cNvSpPr/>
          <p:nvPr/>
        </p:nvSpPr>
        <p:spPr>
          <a:xfrm>
            <a:off x="3705102" y="4658858"/>
            <a:ext cx="5284520" cy="2127909"/>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777342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30" grpId="0" animBg="1"/>
      <p:bldP spid="30" grpId="1"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921"/>
            <a:ext cx="9232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ctrTitle"/>
          </p:nvPr>
        </p:nvSpPr>
        <p:spPr bwMode="auto">
          <a:xfrm>
            <a:off x="403225" y="2795587"/>
            <a:ext cx="8345359" cy="281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altLang="en-US" sz="4400" b="0" dirty="0" smtClean="0">
                <a:solidFill>
                  <a:schemeClr val="bg1"/>
                </a:solidFill>
                <a:latin typeface="Arial" panose="020B0604020202020204" pitchFamily="34" charset="0"/>
                <a:cs typeface="Arial" panose="020B0604020202020204" pitchFamily="34" charset="0"/>
              </a:rPr>
              <a:t>2017 Sessional Teaching Award Winners</a:t>
            </a:r>
            <a:endParaRPr lang="en-US" altLang="en-US" sz="4400" b="0" i="1" dirty="0" smtClean="0">
              <a:solidFill>
                <a:srgbClr val="0066B3"/>
              </a:solidFill>
              <a:latin typeface="Arial" panose="020B0604020202020204" pitchFamily="34" charset="0"/>
              <a:cs typeface="Arial" panose="020B0604020202020204" pitchFamily="34" charset="0"/>
            </a:endParaRPr>
          </a:p>
        </p:txBody>
      </p:sp>
      <p:sp>
        <p:nvSpPr>
          <p:cNvPr id="26628" name="Title 1"/>
          <p:cNvSpPr>
            <a:spLocks/>
          </p:cNvSpPr>
          <p:nvPr/>
        </p:nvSpPr>
        <p:spPr bwMode="auto">
          <a:xfrm>
            <a:off x="403225" y="4640263"/>
            <a:ext cx="6072188"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387328552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515938" y="2130425"/>
            <a:ext cx="5718175" cy="3157538"/>
          </a:xfrm>
        </p:spPr>
        <p:txBody>
          <a:bodyPr>
            <a:normAutofit/>
          </a:bodyPr>
          <a:lstStyle/>
          <a:p>
            <a:pPr eaLnBrk="1" hangingPunct="1">
              <a:defRPr/>
            </a:pPr>
            <a:r>
              <a:rPr lang="en-US" altLang="en-US" sz="2400" dirty="0" smtClean="0">
                <a:latin typeface="Arial" panose="020B0604020202020204" pitchFamily="34" charset="0"/>
                <a:cs typeface="Arial" panose="020B0604020202020204" pitchFamily="34" charset="0"/>
              </a:rPr>
              <a:t/>
            </a:r>
            <a:br>
              <a:rPr lang="en-US" altLang="en-US" sz="2400" dirty="0" smtClean="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
            </a:r>
            <a:br>
              <a:rPr lang="en-US" altLang="en-US" sz="2400" dirty="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
            </a:r>
            <a:br>
              <a:rPr lang="en-US" altLang="en-US" sz="2400" dirty="0" smtClean="0">
                <a:latin typeface="Arial" panose="020B0604020202020204" pitchFamily="34" charset="0"/>
                <a:cs typeface="Arial" panose="020B0604020202020204" pitchFamily="34" charset="0"/>
              </a:rPr>
            </a:br>
            <a:r>
              <a:rPr lang="en-US" altLang="en-US" sz="2400" i="1" dirty="0">
                <a:latin typeface="Arial" panose="020B0604020202020204" pitchFamily="34" charset="0"/>
                <a:cs typeface="Arial" panose="020B0604020202020204" pitchFamily="34" charset="0"/>
              </a:rPr>
              <a:t/>
            </a:r>
            <a:br>
              <a:rPr lang="en-US" altLang="en-US" sz="2400" i="1" dirty="0">
                <a:latin typeface="Arial" panose="020B0604020202020204" pitchFamily="34" charset="0"/>
                <a:cs typeface="Arial" panose="020B0604020202020204" pitchFamily="34" charset="0"/>
              </a:rPr>
            </a:br>
            <a:endParaRPr lang="en-US" altLang="en-US" dirty="0" smtClean="0">
              <a:latin typeface="Arial" panose="020B0604020202020204" pitchFamily="34" charset="0"/>
              <a:cs typeface="Arial" panose="020B0604020202020204" pitchFamily="34" charset="0"/>
            </a:endParaRPr>
          </a:p>
        </p:txBody>
      </p:sp>
      <p:sp>
        <p:nvSpPr>
          <p:cNvPr id="2" name="Rectangle 1"/>
          <p:cNvSpPr/>
          <p:nvPr/>
        </p:nvSpPr>
        <p:spPr>
          <a:xfrm>
            <a:off x="90615" y="660790"/>
            <a:ext cx="8369643" cy="7786747"/>
          </a:xfrm>
          <a:prstGeom prst="rect">
            <a:avLst/>
          </a:prstGeom>
        </p:spPr>
        <p:txBody>
          <a:bodyPr wrap="square">
            <a:spAutoFit/>
          </a:bodyPr>
          <a:lstStyle/>
          <a:p>
            <a:pPr algn="ctr"/>
            <a:r>
              <a:rPr lang="en-US" sz="3600" dirty="0" smtClean="0">
                <a:solidFill>
                  <a:schemeClr val="bg1"/>
                </a:solidFill>
              </a:rPr>
              <a:t>College of Business, Law and Governance</a:t>
            </a:r>
          </a:p>
          <a:p>
            <a:pPr algn="ctr"/>
            <a:endParaRPr lang="en-US" sz="1600" dirty="0" smtClean="0">
              <a:solidFill>
                <a:schemeClr val="bg1"/>
              </a:solidFill>
            </a:endParaRPr>
          </a:p>
          <a:p>
            <a:pPr algn="ctr"/>
            <a:r>
              <a:rPr lang="en-US" sz="2800" b="1" dirty="0" smtClean="0">
                <a:solidFill>
                  <a:schemeClr val="bg1"/>
                </a:solidFill>
              </a:rPr>
              <a:t>Melinda Kingsun</a:t>
            </a:r>
          </a:p>
          <a:p>
            <a:pPr algn="ctr"/>
            <a:r>
              <a:rPr lang="en-US" i="1" dirty="0" smtClean="0">
                <a:solidFill>
                  <a:schemeClr val="bg1"/>
                </a:solidFill>
              </a:rPr>
              <a:t>Awarded for promoting participation in and passion for ICT higher education and pathways</a:t>
            </a:r>
          </a:p>
          <a:p>
            <a:pPr algn="ctr"/>
            <a:endParaRPr lang="en-US" dirty="0">
              <a:solidFill>
                <a:schemeClr val="bg1"/>
              </a:solidFill>
            </a:endParaRPr>
          </a:p>
          <a:p>
            <a:pPr algn="ctr"/>
            <a:r>
              <a:rPr lang="en-US" sz="2800" b="1" dirty="0" smtClean="0">
                <a:solidFill>
                  <a:schemeClr val="bg1"/>
                </a:solidFill>
              </a:rPr>
              <a:t>Salome Pretorius</a:t>
            </a:r>
          </a:p>
          <a:p>
            <a:pPr algn="ctr"/>
            <a:r>
              <a:rPr lang="en-AU" i="1" dirty="0" smtClean="0">
                <a:solidFill>
                  <a:schemeClr val="bg1"/>
                </a:solidFill>
              </a:rPr>
              <a:t>Awarded for impacting </a:t>
            </a:r>
            <a:r>
              <a:rPr lang="en-AU" i="1" dirty="0">
                <a:solidFill>
                  <a:schemeClr val="bg1"/>
                </a:solidFill>
              </a:rPr>
              <a:t>student engagement and learning across a range of undergraduate law subjects</a:t>
            </a:r>
            <a:endParaRPr lang="en-US" sz="2800" b="1" i="1" dirty="0" smtClean="0">
              <a:solidFill>
                <a:schemeClr val="bg1"/>
              </a:solidFill>
            </a:endParaRPr>
          </a:p>
          <a:p>
            <a:pPr algn="ctr"/>
            <a:endParaRPr lang="en-US" sz="2800" b="1" dirty="0" smtClean="0">
              <a:solidFill>
                <a:schemeClr val="bg1"/>
              </a:solidFill>
            </a:endParaRPr>
          </a:p>
          <a:p>
            <a:pPr algn="ctr"/>
            <a:r>
              <a:rPr lang="en-US" sz="2800" b="1" dirty="0" smtClean="0">
                <a:solidFill>
                  <a:schemeClr val="bg1"/>
                </a:solidFill>
              </a:rPr>
              <a:t>Simon </a:t>
            </a:r>
            <a:r>
              <a:rPr lang="en-US" sz="2800" b="1" dirty="0">
                <a:solidFill>
                  <a:schemeClr val="bg1"/>
                </a:solidFill>
              </a:rPr>
              <a:t>Walker</a:t>
            </a:r>
          </a:p>
          <a:p>
            <a:pPr algn="ctr"/>
            <a:r>
              <a:rPr lang="en-US" i="1" dirty="0">
                <a:solidFill>
                  <a:schemeClr val="bg1"/>
                </a:solidFill>
              </a:rPr>
              <a:t>Awarded for providing technology-enabled and community-connected learning experiences, and rich feedback and assessment support opportunities in law</a:t>
            </a:r>
          </a:p>
          <a:p>
            <a:pPr algn="ctr"/>
            <a:endParaRPr lang="en-US" dirty="0" smtClean="0">
              <a:solidFill>
                <a:schemeClr val="bg1"/>
              </a:solidFill>
            </a:endParaRPr>
          </a:p>
          <a:p>
            <a:pPr algn="ctr"/>
            <a:endParaRPr lang="en-US" sz="3600" dirty="0">
              <a:solidFill>
                <a:schemeClr val="bg1"/>
              </a:solidFill>
            </a:endParaRPr>
          </a:p>
          <a:p>
            <a:pPr algn="ctr"/>
            <a:endParaRPr lang="en-US" dirty="0">
              <a:solidFill>
                <a:schemeClr val="bg1"/>
              </a:solidFill>
            </a:endParaRPr>
          </a:p>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227" y="979468"/>
            <a:ext cx="8064843" cy="5632311"/>
          </a:xfrm>
          <a:prstGeom prst="rect">
            <a:avLst/>
          </a:prstGeom>
        </p:spPr>
        <p:txBody>
          <a:bodyPr wrap="square">
            <a:spAutoFit/>
          </a:bodyPr>
          <a:lstStyle/>
          <a:p>
            <a:pPr algn="ctr"/>
            <a:r>
              <a:rPr lang="en-US" sz="3600" dirty="0">
                <a:solidFill>
                  <a:schemeClr val="bg1"/>
                </a:solidFill>
              </a:rPr>
              <a:t>College of </a:t>
            </a:r>
            <a:r>
              <a:rPr lang="en-US" sz="3600" dirty="0" smtClean="0">
                <a:solidFill>
                  <a:schemeClr val="bg1"/>
                </a:solidFill>
              </a:rPr>
              <a:t>Healthcare </a:t>
            </a:r>
            <a:r>
              <a:rPr lang="en-US" sz="3600" dirty="0">
                <a:solidFill>
                  <a:schemeClr val="bg1"/>
                </a:solidFill>
              </a:rPr>
              <a:t>Sciences</a:t>
            </a:r>
          </a:p>
          <a:p>
            <a:pPr algn="ctr"/>
            <a:endParaRPr lang="en-US" sz="1600" b="1" dirty="0">
              <a:solidFill>
                <a:schemeClr val="bg1"/>
              </a:solidFill>
            </a:endParaRPr>
          </a:p>
          <a:p>
            <a:pPr algn="ctr"/>
            <a:r>
              <a:rPr lang="en-US" sz="2800" b="1" dirty="0" smtClean="0">
                <a:solidFill>
                  <a:schemeClr val="bg1"/>
                </a:solidFill>
              </a:rPr>
              <a:t>Rebekah Boynton</a:t>
            </a:r>
            <a:endParaRPr lang="en-US" sz="2800" b="1" dirty="0">
              <a:solidFill>
                <a:schemeClr val="bg1"/>
              </a:solidFill>
            </a:endParaRPr>
          </a:p>
          <a:p>
            <a:pPr algn="ctr"/>
            <a:r>
              <a:rPr lang="en-US" i="1" dirty="0">
                <a:solidFill>
                  <a:schemeClr val="bg1"/>
                </a:solidFill>
              </a:rPr>
              <a:t>Awarded for </a:t>
            </a:r>
            <a:r>
              <a:rPr lang="en-US" i="1" dirty="0" smtClean="0">
                <a:solidFill>
                  <a:schemeClr val="bg1"/>
                </a:solidFill>
              </a:rPr>
              <a:t>development of exemplary tutorial and subject materials in undergraduate psychology</a:t>
            </a:r>
          </a:p>
          <a:p>
            <a:pPr algn="ctr"/>
            <a:endParaRPr lang="en-US" sz="1600" dirty="0" smtClean="0">
              <a:solidFill>
                <a:schemeClr val="bg1"/>
              </a:solidFill>
            </a:endParaRPr>
          </a:p>
          <a:p>
            <a:pPr algn="ctr"/>
            <a:endParaRPr lang="en-US" dirty="0" smtClean="0">
              <a:solidFill>
                <a:schemeClr val="bg1"/>
              </a:solidFill>
            </a:endParaRPr>
          </a:p>
          <a:p>
            <a:pPr algn="ctr"/>
            <a:endParaRPr lang="en-US" sz="1600" dirty="0">
              <a:solidFill>
                <a:schemeClr val="bg1"/>
              </a:solidFill>
            </a:endParaRPr>
          </a:p>
          <a:p>
            <a:pPr algn="ctr"/>
            <a:r>
              <a:rPr lang="en-US" sz="3600" dirty="0">
                <a:solidFill>
                  <a:schemeClr val="bg1"/>
                </a:solidFill>
              </a:rPr>
              <a:t>College </a:t>
            </a:r>
            <a:r>
              <a:rPr lang="en-US" sz="3600" dirty="0" smtClean="0">
                <a:solidFill>
                  <a:schemeClr val="bg1"/>
                </a:solidFill>
              </a:rPr>
              <a:t>of Medicine and Dentistry</a:t>
            </a:r>
          </a:p>
          <a:p>
            <a:pPr algn="ctr"/>
            <a:endParaRPr lang="en-US" sz="1600" b="1" dirty="0" smtClean="0">
              <a:solidFill>
                <a:schemeClr val="bg1"/>
              </a:solidFill>
            </a:endParaRPr>
          </a:p>
          <a:p>
            <a:pPr algn="ctr"/>
            <a:r>
              <a:rPr lang="en-US" sz="2800" b="1" dirty="0" smtClean="0">
                <a:solidFill>
                  <a:schemeClr val="bg1"/>
                </a:solidFill>
              </a:rPr>
              <a:t>Helen Barnes</a:t>
            </a:r>
          </a:p>
          <a:p>
            <a:pPr algn="ctr"/>
            <a:r>
              <a:rPr lang="en-US" i="1" dirty="0" smtClean="0">
                <a:solidFill>
                  <a:schemeClr val="bg1"/>
                </a:solidFill>
              </a:rPr>
              <a:t>Awarded for </a:t>
            </a:r>
            <a:r>
              <a:rPr lang="en-AU" i="1" dirty="0">
                <a:solidFill>
                  <a:schemeClr val="bg1"/>
                </a:solidFill>
              </a:rPr>
              <a:t>p</a:t>
            </a:r>
            <a:r>
              <a:rPr lang="en-AU" i="1" dirty="0" smtClean="0">
                <a:solidFill>
                  <a:schemeClr val="bg1"/>
                </a:solidFill>
              </a:rPr>
              <a:t>rovision </a:t>
            </a:r>
            <a:r>
              <a:rPr lang="en-AU" i="1" dirty="0">
                <a:solidFill>
                  <a:schemeClr val="bg1"/>
                </a:solidFill>
              </a:rPr>
              <a:t>of specialist compounding experience and exemplary service to the Bachelor of Pharmacy </a:t>
            </a:r>
            <a:endParaRPr lang="en-US" i="1"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3651974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5696" y="1397256"/>
            <a:ext cx="7985753" cy="4805835"/>
          </a:xfrm>
        </p:spPr>
        <p:txBody>
          <a:bodyPr>
            <a:normAutofit fontScale="90000"/>
          </a:bodyPr>
          <a:lstStyle/>
          <a:p>
            <a:pPr algn="ctr"/>
            <a:r>
              <a:rPr lang="en-US" sz="4000" dirty="0" smtClean="0"/>
              <a:t>College of Public Health, Medical and       Vet Sciences</a:t>
            </a:r>
            <a:r>
              <a:rPr lang="en-US" sz="3600" dirty="0" smtClean="0"/>
              <a:t/>
            </a:r>
            <a:br>
              <a:rPr lang="en-US" sz="3600" dirty="0" smtClean="0"/>
            </a:br>
            <a:r>
              <a:rPr lang="en-US" sz="3600" dirty="0" smtClean="0"/>
              <a:t/>
            </a:r>
            <a:br>
              <a:rPr lang="en-US" sz="3600" dirty="0" smtClean="0"/>
            </a:br>
            <a:r>
              <a:rPr lang="en-US" sz="3100" b="1" dirty="0" smtClean="0"/>
              <a:t>Karina Jones</a:t>
            </a:r>
            <a:r>
              <a:rPr lang="en-US" sz="2800" b="1" dirty="0" smtClean="0"/>
              <a:t/>
            </a:r>
            <a:br>
              <a:rPr lang="en-US" sz="2800" b="1" dirty="0" smtClean="0"/>
            </a:br>
            <a:r>
              <a:rPr lang="en-US" sz="2700" i="1" dirty="0" smtClean="0"/>
              <a:t>Awarded for inspiring student learning by being a passionate demonstrator for veterinary anatomy practical‘s</a:t>
            </a:r>
            <a:br>
              <a:rPr lang="en-US" sz="2700" i="1" dirty="0" smtClean="0"/>
            </a:br>
            <a:r>
              <a:rPr lang="en-US" sz="2700" i="1" dirty="0" smtClean="0"/>
              <a:t/>
            </a:r>
            <a:br>
              <a:rPr lang="en-US" sz="2700" i="1" dirty="0" smtClean="0"/>
            </a:br>
            <a:r>
              <a:rPr lang="en-US" sz="3100" b="1" dirty="0" smtClean="0"/>
              <a:t>Amy </a:t>
            </a:r>
            <a:r>
              <a:rPr lang="en-US" sz="3100" b="1" dirty="0"/>
              <a:t>Smith</a:t>
            </a:r>
            <a:r>
              <a:rPr lang="en-US" sz="2800" b="1" dirty="0"/>
              <a:t/>
            </a:r>
            <a:br>
              <a:rPr lang="en-US" sz="2800" b="1" dirty="0"/>
            </a:br>
            <a:r>
              <a:rPr lang="en-US" sz="2700" i="1" dirty="0"/>
              <a:t>Awarded for </a:t>
            </a:r>
            <a:r>
              <a:rPr lang="en-US" sz="2700" i="1" dirty="0" smtClean="0"/>
              <a:t>exemplary contribution to student learning in health professional research methods through deep knowledge and teaching repertoire</a:t>
            </a:r>
            <a:r>
              <a:rPr lang="en-US" sz="2400" i="1" dirty="0"/>
              <a:t/>
            </a:r>
            <a:br>
              <a:rPr lang="en-US" sz="2400" i="1" dirty="0"/>
            </a:br>
            <a:r>
              <a:rPr lang="en-US" sz="3600" dirty="0"/>
              <a:t/>
            </a:r>
            <a:br>
              <a:rPr lang="en-US" sz="3600" dirty="0"/>
            </a:br>
            <a:endParaRPr lang="en-AU" sz="2700" i="1" dirty="0"/>
          </a:p>
        </p:txBody>
      </p:sp>
    </p:spTree>
    <p:extLst>
      <p:ext uri="{BB962C8B-B14F-4D97-AF65-F5344CB8AC3E}">
        <p14:creationId xmlns:p14="http://schemas.microsoft.com/office/powerpoint/2010/main" val="396857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2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ctrTitle"/>
          </p:nvPr>
        </p:nvSpPr>
        <p:spPr bwMode="auto">
          <a:xfrm>
            <a:off x="403225" y="2500076"/>
            <a:ext cx="8089986" cy="281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eaLnBrk="1" hangingPunct="1"/>
            <a:r>
              <a:rPr lang="en-US" altLang="en-US" sz="4400" b="0" dirty="0" err="1" smtClean="0">
                <a:solidFill>
                  <a:schemeClr val="bg1"/>
                </a:solidFill>
                <a:latin typeface="Arial" panose="020B0604020202020204" pitchFamily="34" charset="0"/>
                <a:cs typeface="Arial" panose="020B0604020202020204" pitchFamily="34" charset="0"/>
              </a:rPr>
              <a:t>Dr</a:t>
            </a:r>
            <a:r>
              <a:rPr lang="en-US" altLang="en-US" sz="4400" b="0" dirty="0" smtClean="0">
                <a:solidFill>
                  <a:schemeClr val="bg1"/>
                </a:solidFill>
                <a:latin typeface="Arial" panose="020B0604020202020204" pitchFamily="34" charset="0"/>
                <a:cs typeface="Arial" panose="020B0604020202020204" pitchFamily="34" charset="0"/>
              </a:rPr>
              <a:t> Kay Eccleshare</a:t>
            </a:r>
            <a:br>
              <a:rPr lang="en-US" altLang="en-US" sz="4400" b="0" dirty="0" smtClean="0">
                <a:solidFill>
                  <a:schemeClr val="bg1"/>
                </a:solidFill>
                <a:latin typeface="Arial" panose="020B0604020202020204" pitchFamily="34" charset="0"/>
                <a:cs typeface="Arial" panose="020B0604020202020204" pitchFamily="34" charset="0"/>
              </a:rPr>
            </a:br>
            <a:r>
              <a:rPr lang="en-US" altLang="en-US" sz="2800" b="0" dirty="0" smtClean="0">
                <a:solidFill>
                  <a:schemeClr val="bg1"/>
                </a:solidFill>
                <a:latin typeface="Arial" panose="020B0604020202020204" pitchFamily="34" charset="0"/>
                <a:cs typeface="Arial" panose="020B0604020202020204" pitchFamily="34" charset="0"/>
              </a:rPr>
              <a:t>Adjunct Senior Lecturer, </a:t>
            </a:r>
            <a:br>
              <a:rPr lang="en-US" altLang="en-US" sz="2800" b="0" dirty="0" smtClean="0">
                <a:solidFill>
                  <a:schemeClr val="bg1"/>
                </a:solidFill>
                <a:latin typeface="Arial" panose="020B0604020202020204" pitchFamily="34" charset="0"/>
                <a:cs typeface="Arial" panose="020B0604020202020204" pitchFamily="34" charset="0"/>
              </a:rPr>
            </a:br>
            <a:r>
              <a:rPr lang="en-US" altLang="en-US" sz="2800" b="0" dirty="0" smtClean="0">
                <a:solidFill>
                  <a:schemeClr val="bg1"/>
                </a:solidFill>
                <a:latin typeface="Arial" panose="020B0604020202020204" pitchFamily="34" charset="0"/>
                <a:cs typeface="Arial" panose="020B0604020202020204" pitchFamily="34" charset="0"/>
              </a:rPr>
              <a:t>College of Public Health, Medical &amp; Vet Sciences</a:t>
            </a:r>
            <a:endParaRPr lang="en-US" altLang="en-US" sz="2800" b="0" i="1" dirty="0" smtClean="0">
              <a:solidFill>
                <a:srgbClr val="0066B3"/>
              </a:solidFill>
              <a:latin typeface="Arial" panose="020B0604020202020204" pitchFamily="34" charset="0"/>
              <a:cs typeface="Arial" panose="020B0604020202020204" pitchFamily="34" charset="0"/>
            </a:endParaRPr>
          </a:p>
        </p:txBody>
      </p:sp>
      <p:sp>
        <p:nvSpPr>
          <p:cNvPr id="24580" name="Title 1"/>
          <p:cNvSpPr>
            <a:spLocks/>
          </p:cNvSpPr>
          <p:nvPr/>
        </p:nvSpPr>
        <p:spPr bwMode="auto">
          <a:xfrm>
            <a:off x="403225" y="4640263"/>
            <a:ext cx="6072188"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800" dirty="0">
              <a:solidFill>
                <a:schemeClr val="bg1"/>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92329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ctrTitle"/>
          </p:nvPr>
        </p:nvSpPr>
        <p:spPr bwMode="auto">
          <a:xfrm>
            <a:off x="425953" y="3361039"/>
            <a:ext cx="6429569" cy="25527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numCol="1" anchorCtr="0" compatLnSpc="1">
            <a:prstTxWarp prst="textNoShape">
              <a:avLst/>
            </a:prstTxWarp>
          </a:bodyPr>
          <a:lstStyle/>
          <a:p>
            <a:pPr eaLnBrk="1" hangingPunct="1"/>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b="0" dirty="0">
                <a:solidFill>
                  <a:schemeClr val="bg1"/>
                </a:solidFill>
                <a:latin typeface="Arial" panose="020B0604020202020204" pitchFamily="34" charset="0"/>
                <a:cs typeface="Arial" panose="020B0604020202020204" pitchFamily="34" charset="0"/>
              </a:rPr>
              <a:t/>
            </a:r>
            <a:br>
              <a:rPr lang="en-US" altLang="en-US" b="0" dirty="0">
                <a:solidFill>
                  <a:schemeClr val="bg1"/>
                </a:solidFill>
                <a:latin typeface="Arial" panose="020B0604020202020204" pitchFamily="34" charset="0"/>
                <a:cs typeface="Arial" panose="020B0604020202020204" pitchFamily="34" charset="0"/>
              </a:rPr>
            </a:br>
            <a:r>
              <a:rPr lang="en-US" altLang="en-US" b="0" dirty="0">
                <a:solidFill>
                  <a:schemeClr val="bg1"/>
                </a:solidFill>
                <a:latin typeface="Arial" panose="020B0604020202020204" pitchFamily="34" charset="0"/>
                <a:cs typeface="Arial" panose="020B0604020202020204" pitchFamily="34" charset="0"/>
              </a:rPr>
              <a:t/>
            </a:r>
            <a:br>
              <a:rPr lang="en-US" altLang="en-US" b="0" dirty="0">
                <a:solidFill>
                  <a:schemeClr val="bg1"/>
                </a:solidFill>
                <a:latin typeface="Arial" panose="020B0604020202020204" pitchFamily="34" charset="0"/>
                <a:cs typeface="Arial" panose="020B0604020202020204" pitchFamily="34" charset="0"/>
              </a:rPr>
            </a:br>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4400" b="0" dirty="0">
                <a:solidFill>
                  <a:schemeClr val="bg1"/>
                </a:solidFill>
                <a:latin typeface="Arial" panose="020B0604020202020204" pitchFamily="34" charset="0"/>
                <a:cs typeface="Arial" panose="020B0604020202020204" pitchFamily="34" charset="0"/>
              </a:rPr>
              <a:t>Professor Chris </a:t>
            </a:r>
            <a:r>
              <a:rPr lang="en-US" altLang="en-US" sz="4400" b="0" dirty="0" smtClean="0">
                <a:solidFill>
                  <a:schemeClr val="bg1"/>
                </a:solidFill>
                <a:latin typeface="Arial" panose="020B0604020202020204" pitchFamily="34" charset="0"/>
                <a:cs typeface="Arial" panose="020B0604020202020204" pitchFamily="34" charset="0"/>
              </a:rPr>
              <a:t>Cocklin</a:t>
            </a:r>
            <a:r>
              <a:rPr lang="en-US" altLang="en-US" sz="3200" b="0" dirty="0" smtClean="0">
                <a:solidFill>
                  <a:schemeClr val="bg1"/>
                </a:solidFill>
                <a:latin typeface="Arial" panose="020B0604020202020204" pitchFamily="34" charset="0"/>
                <a:cs typeface="Arial" panose="020B0604020202020204" pitchFamily="34" charset="0"/>
              </a:rPr>
              <a:t/>
            </a:r>
            <a:br>
              <a:rPr lang="en-US" altLang="en-US" sz="3200" b="0" dirty="0" smtClean="0">
                <a:solidFill>
                  <a:schemeClr val="bg1"/>
                </a:solidFill>
                <a:latin typeface="Arial" panose="020B0604020202020204" pitchFamily="34" charset="0"/>
                <a:cs typeface="Arial" panose="020B0604020202020204" pitchFamily="34" charset="0"/>
              </a:rPr>
            </a:br>
            <a:r>
              <a:rPr lang="en-US" altLang="en-US" sz="2800" b="0" dirty="0">
                <a:solidFill>
                  <a:schemeClr val="bg1"/>
                </a:solidFill>
                <a:latin typeface="Arial" panose="020B0604020202020204" pitchFamily="34" charset="0"/>
                <a:cs typeface="Arial" panose="020B0604020202020204" pitchFamily="34" charset="0"/>
              </a:rPr>
              <a:t>Senior Deputy Vice Chancellor </a:t>
            </a:r>
            <a:br>
              <a:rPr lang="en-US" altLang="en-US" sz="2800" b="0" dirty="0">
                <a:solidFill>
                  <a:schemeClr val="bg1"/>
                </a:solidFill>
                <a:latin typeface="Arial" panose="020B0604020202020204" pitchFamily="34" charset="0"/>
                <a:cs typeface="Arial" panose="020B0604020202020204" pitchFamily="34" charset="0"/>
              </a:rPr>
            </a:br>
            <a:r>
              <a:rPr lang="en-US" altLang="en-US" sz="2800" b="0" dirty="0">
                <a:solidFill>
                  <a:schemeClr val="bg1"/>
                </a:solidFill>
                <a:latin typeface="Arial" panose="020B0604020202020204" pitchFamily="34" charset="0"/>
                <a:cs typeface="Arial" panose="020B0604020202020204" pitchFamily="34" charset="0"/>
              </a:rPr>
              <a:t>James Cook University</a:t>
            </a:r>
            <a:r>
              <a:rPr lang="en-US" altLang="en-US" sz="3200" b="0" dirty="0">
                <a:solidFill>
                  <a:schemeClr val="bg1"/>
                </a:solidFill>
                <a:latin typeface="Arial" panose="020B0604020202020204" pitchFamily="34" charset="0"/>
                <a:cs typeface="Arial" panose="020B0604020202020204" pitchFamily="34" charset="0"/>
              </a:rPr>
              <a:t/>
            </a:r>
            <a:br>
              <a:rPr lang="en-US" altLang="en-US" sz="3200" b="0" dirty="0">
                <a:solidFill>
                  <a:schemeClr val="bg1"/>
                </a:solidFill>
                <a:latin typeface="Arial" panose="020B0604020202020204" pitchFamily="34" charset="0"/>
                <a:cs typeface="Arial" panose="020B0604020202020204" pitchFamily="34" charset="0"/>
              </a:rPr>
            </a:br>
            <a:endParaRPr lang="en-US" altLang="en-US" sz="3200" b="0" i="1" dirty="0" smtClean="0">
              <a:solidFill>
                <a:srgbClr val="0066B3"/>
              </a:solidFill>
              <a:latin typeface="Arial" panose="020B0604020202020204" pitchFamily="34" charset="0"/>
              <a:cs typeface="Arial" panose="020B0604020202020204" pitchFamily="34" charset="0"/>
            </a:endParaRPr>
          </a:p>
        </p:txBody>
      </p:sp>
      <p:sp>
        <p:nvSpPr>
          <p:cNvPr id="14340" name="Title 1"/>
          <p:cNvSpPr>
            <a:spLocks/>
          </p:cNvSpPr>
          <p:nvPr/>
        </p:nvSpPr>
        <p:spPr bwMode="auto">
          <a:xfrm>
            <a:off x="403225" y="2797175"/>
            <a:ext cx="6072188"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2800">
              <a:solidFill>
                <a:schemeClr val="bg1"/>
              </a:solidFill>
              <a:cs typeface="Arial" panose="020B0604020202020204" pitchFamily="34" charset="0"/>
            </a:endParaRPr>
          </a:p>
        </p:txBody>
      </p:sp>
      <p:sp>
        <p:nvSpPr>
          <p:cNvPr id="14341" name="Rectangle 1"/>
          <p:cNvSpPr>
            <a:spLocks noChangeArrowheads="1"/>
          </p:cNvSpPr>
          <p:nvPr/>
        </p:nvSpPr>
        <p:spPr bwMode="auto">
          <a:xfrm>
            <a:off x="2578100" y="5176838"/>
            <a:ext cx="57499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en-AU" altLang="en-US" sz="3600" i="1" dirty="0">
              <a:solidFill>
                <a:schemeClr val="bg1"/>
              </a:solidFill>
            </a:endParaRPr>
          </a:p>
        </p:txBody>
      </p:sp>
    </p:spTree>
    <p:extLst>
      <p:ext uri="{BB962C8B-B14F-4D97-AF65-F5344CB8AC3E}">
        <p14:creationId xmlns:p14="http://schemas.microsoft.com/office/powerpoint/2010/main" val="2233339423"/>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 y="5337175"/>
            <a:ext cx="1036638"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9"/>
          <p:cNvSpPr txBox="1">
            <a:spLocks noChangeArrowheads="1"/>
          </p:cNvSpPr>
          <p:nvPr/>
        </p:nvSpPr>
        <p:spPr bwMode="auto">
          <a:xfrm>
            <a:off x="1060450" y="5386388"/>
            <a:ext cx="79009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AU" altLang="en-US" sz="2800" b="1" dirty="0"/>
              <a:t>Celebrating </a:t>
            </a:r>
            <a:r>
              <a:rPr lang="en-AU" altLang="en-US" sz="2800" b="1" dirty="0" smtClean="0"/>
              <a:t>Sessional Staff at </a:t>
            </a:r>
            <a:r>
              <a:rPr lang="en-AU" altLang="en-US" sz="2800" b="1" dirty="0"/>
              <a:t>JCU</a:t>
            </a:r>
          </a:p>
          <a:p>
            <a:r>
              <a:rPr lang="en-AU" altLang="en-US" sz="2800" b="1" dirty="0"/>
              <a:t> </a:t>
            </a:r>
            <a:r>
              <a:rPr lang="en-AU" altLang="en-US" sz="2000" b="1" dirty="0" smtClean="0"/>
              <a:t>2017 Sessional Teaching Award Ceremony</a:t>
            </a:r>
            <a:endParaRPr lang="en-AU" altLang="en-US" sz="2000" dirty="0"/>
          </a:p>
        </p:txBody>
      </p:sp>
      <p:pic>
        <p:nvPicPr>
          <p:cNvPr id="1229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7313" y="203200"/>
            <a:ext cx="1211262"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1060450" y="5872163"/>
            <a:ext cx="6107793" cy="7937"/>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032589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20" y="3195391"/>
            <a:ext cx="3506993" cy="1600438"/>
          </a:xfrm>
          <a:prstGeom prst="rect">
            <a:avLst/>
          </a:prstGeom>
        </p:spPr>
        <p:txBody>
          <a:bodyPr wrap="square">
            <a:spAutoFit/>
          </a:bodyPr>
          <a:lstStyle/>
          <a:p>
            <a:pPr defTabSz="685800" eaLnBrk="1" fontAlgn="auto" hangingPunct="1">
              <a:spcBef>
                <a:spcPts val="0"/>
              </a:spcBef>
              <a:spcAft>
                <a:spcPts val="0"/>
              </a:spcAft>
            </a:pPr>
            <a:endParaRPr lang="en-AU" sz="1400" dirty="0">
              <a:solidFill>
                <a:srgbClr val="002060"/>
              </a:solidFill>
              <a:latin typeface="Times New Roman" panose="02020603050405020304" pitchFamily="18" charset="0"/>
              <a:ea typeface="Times New Roman" panose="02020603050405020304" pitchFamily="18" charset="0"/>
            </a:endParaRPr>
          </a:p>
          <a:p>
            <a:pPr defTabSz="685800" eaLnBrk="1" fontAlgn="auto" hangingPunct="1">
              <a:spcBef>
                <a:spcPts val="0"/>
              </a:spcBef>
              <a:spcAft>
                <a:spcPts val="0"/>
              </a:spcAft>
            </a:pPr>
            <a:r>
              <a:rPr lang="en-AU" sz="1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Adjunct lecturer</a:t>
            </a:r>
            <a:endParaRPr lang="en-AU" sz="1400" b="1" dirty="0">
              <a:solidFill>
                <a:srgbClr val="002060"/>
              </a:solidFill>
              <a:latin typeface="Times New Roman" panose="02020603050405020304" pitchFamily="18" charset="0"/>
              <a:ea typeface="Times New Roman" panose="02020603050405020304" pitchFamily="18" charset="0"/>
            </a:endParaRPr>
          </a:p>
          <a:p>
            <a:pPr defTabSz="685800" eaLnBrk="1" fontAlgn="auto" hangingPunct="1">
              <a:spcBef>
                <a:spcPts val="0"/>
              </a:spcBef>
              <a:spcAft>
                <a:spcPts val="0"/>
              </a:spcAft>
            </a:pPr>
            <a:r>
              <a:rPr lang="en-AU" sz="1400"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College of Public Health, Medical and Veterinary Sciences,</a:t>
            </a:r>
            <a:br>
              <a:rPr lang="en-AU" sz="1400" i="1" dirty="0">
                <a:solidFill>
                  <a:srgbClr val="002060"/>
                </a:solidFill>
                <a:latin typeface="Calibri" panose="020F0502020204030204" pitchFamily="34" charset="0"/>
                <a:ea typeface="Times New Roman" panose="02020603050405020304" pitchFamily="18" charset="0"/>
                <a:cs typeface="Calibri" panose="020F0502020204030204" pitchFamily="34" charset="0"/>
              </a:rPr>
            </a:br>
            <a:endParaRPr lang="en-AU" sz="1400" dirty="0">
              <a:solidFill>
                <a:srgbClr val="002060"/>
              </a:solidFill>
              <a:latin typeface="Times New Roman" panose="02020603050405020304" pitchFamily="18" charset="0"/>
              <a:ea typeface="Times New Roman" panose="02020603050405020304" pitchFamily="18" charset="0"/>
            </a:endParaRPr>
          </a:p>
          <a:p>
            <a:pPr defTabSz="685800" eaLnBrk="1" fontAlgn="auto" hangingPunct="1">
              <a:spcBef>
                <a:spcPts val="0"/>
              </a:spcBef>
              <a:spcAft>
                <a:spcPts val="0"/>
              </a:spcAft>
            </a:pPr>
            <a:r>
              <a:rPr lang="en-AU" sz="1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Senior Veterinarian</a:t>
            </a:r>
            <a:r>
              <a:rPr lang="en-AU" sz="1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r>
            <a:br>
              <a:rPr lang="en-AU" sz="1400" dirty="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en-AU" sz="1400"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Tableland Veterinary Service</a:t>
            </a:r>
            <a:endParaRPr lang="en-AU" sz="1400" dirty="0">
              <a:solidFill>
                <a:srgbClr val="002060"/>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238620" y="1767955"/>
            <a:ext cx="4251960" cy="1200329"/>
          </a:xfrm>
          <a:prstGeom prst="rect">
            <a:avLst/>
          </a:prstGeom>
          <a:noFill/>
        </p:spPr>
        <p:txBody>
          <a:bodyPr wrap="square" rtlCol="0">
            <a:spAutoFit/>
          </a:bodyPr>
          <a:lstStyle/>
          <a:p>
            <a:pPr defTabSz="685800" eaLnBrk="1" fontAlgn="auto" hangingPunct="1">
              <a:spcBef>
                <a:spcPts val="0"/>
              </a:spcBef>
              <a:spcAft>
                <a:spcPts val="0"/>
              </a:spcAft>
            </a:pPr>
            <a:r>
              <a:rPr lang="en-US" b="1" dirty="0">
                <a:solidFill>
                  <a:srgbClr val="0070C0"/>
                </a:solidFill>
                <a:latin typeface="Calibri" panose="020F0502020204030204" pitchFamily="34" charset="0"/>
                <a:ea typeface="+mn-ea"/>
                <a:cs typeface="Arial" panose="020B0604020202020204" pitchFamily="34" charset="0"/>
              </a:rPr>
              <a:t>Who am I……..?</a:t>
            </a:r>
          </a:p>
          <a:p>
            <a:pPr defTabSz="685800" eaLnBrk="1" fontAlgn="auto" hangingPunct="1">
              <a:spcBef>
                <a:spcPts val="0"/>
              </a:spcBef>
              <a:spcAft>
                <a:spcPts val="0"/>
              </a:spcAft>
            </a:pPr>
            <a:endParaRPr lang="en-US" b="1" dirty="0">
              <a:solidFill>
                <a:srgbClr val="0070C0"/>
              </a:solidFill>
              <a:latin typeface="Calibri" panose="020F0502020204030204" pitchFamily="34" charset="0"/>
              <a:ea typeface="+mn-ea"/>
              <a:cs typeface="Arial" panose="020B0604020202020204" pitchFamily="34" charset="0"/>
            </a:endParaRPr>
          </a:p>
          <a:p>
            <a:pPr defTabSz="685800" eaLnBrk="1" fontAlgn="auto" hangingPunct="1">
              <a:spcBef>
                <a:spcPts val="0"/>
              </a:spcBef>
              <a:spcAft>
                <a:spcPts val="0"/>
              </a:spcAft>
            </a:pPr>
            <a:r>
              <a:rPr lang="en-US" b="1" dirty="0">
                <a:solidFill>
                  <a:srgbClr val="0070C0"/>
                </a:solidFill>
                <a:latin typeface="Calibri" panose="020F0502020204030204" pitchFamily="34" charset="0"/>
                <a:ea typeface="+mn-ea"/>
                <a:cs typeface="Arial" panose="020B0604020202020204" pitchFamily="34" charset="0"/>
              </a:rPr>
              <a:t>What do I do……?</a:t>
            </a:r>
            <a:endParaRPr lang="en-AU" b="1" dirty="0">
              <a:solidFill>
                <a:srgbClr val="0070C0"/>
              </a:solidFill>
              <a:latin typeface="Calibri" panose="020F0502020204030204" pitchFamily="34" charset="0"/>
              <a:ea typeface="+mn-ea"/>
              <a:cs typeface="Arial" panose="020B0604020202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3780" y="0"/>
            <a:ext cx="5850220" cy="4379865"/>
          </a:xfrm>
          <a:prstGeom prst="rect">
            <a:avLst/>
          </a:prstGeom>
        </p:spPr>
      </p:pic>
      <p:sp>
        <p:nvSpPr>
          <p:cNvPr id="2" name="Rectangle 1"/>
          <p:cNvSpPr/>
          <p:nvPr/>
        </p:nvSpPr>
        <p:spPr>
          <a:xfrm>
            <a:off x="0" y="5457958"/>
            <a:ext cx="9144000" cy="523220"/>
          </a:xfrm>
          <a:prstGeom prst="rect">
            <a:avLst/>
          </a:prstGeom>
          <a:ln>
            <a:solidFill>
              <a:schemeClr val="accent1"/>
            </a:solidFill>
          </a:ln>
        </p:spPr>
        <p:txBody>
          <a:bodyPr wrap="square">
            <a:spAutoFit/>
          </a:bodyPr>
          <a:lstStyle/>
          <a:p>
            <a:r>
              <a:rPr lang="en-AU" sz="2800" dirty="0">
                <a:solidFill>
                  <a:srgbClr val="2E3192"/>
                </a:solidFill>
                <a:latin typeface="Calibri" panose="020F0502020204030204" pitchFamily="34" charset="0"/>
                <a:cs typeface="Arial" panose="020B0604020202020204" pitchFamily="34" charset="0"/>
              </a:rPr>
              <a:t>Dr Kay Eccleshare BVSc, MANZCVS (SA Surgery),</a:t>
            </a:r>
            <a:r>
              <a:rPr lang="en-AU" sz="2800" dirty="0" err="1">
                <a:solidFill>
                  <a:srgbClr val="2E3192"/>
                </a:solidFill>
                <a:latin typeface="Calibri" panose="020F0502020204030204" pitchFamily="34" charset="0"/>
                <a:cs typeface="Arial" panose="020B0604020202020204" pitchFamily="34" charset="0"/>
              </a:rPr>
              <a:t>GCertTertEd</a:t>
            </a:r>
            <a:endParaRPr lang="en-AU" sz="2800" dirty="0">
              <a:solidFill>
                <a:srgbClr val="2E3192"/>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778692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P917038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23528" y="857250"/>
            <a:ext cx="3538175" cy="265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C:\Users\Kaos\Documents\JCU\Case Photos\Wildlife\Tree roo hock surgery\P214002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05825" y="3514726"/>
            <a:ext cx="3469481" cy="260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C:\Users\Kaos\Documents\JCU\Case Photos\Working at JCU\may10 026.JPG"/>
          <p:cNvPicPr>
            <a:picLocks noChangeAspect="1" noChangeArrowheads="1"/>
          </p:cNvPicPr>
          <p:nvPr/>
        </p:nvPicPr>
        <p:blipFill>
          <a:blip r:embed="rId5" cstate="email">
            <a:extLst>
              <a:ext uri="{28A0092B-C50C-407E-A947-70E740481C1C}">
                <a14:useLocalDpi xmlns:a14="http://schemas.microsoft.com/office/drawing/2010/main"/>
              </a:ext>
            </a:extLst>
          </a:blip>
          <a:srcRect r="12265"/>
          <a:stretch>
            <a:fillRect/>
          </a:stretch>
        </p:blipFill>
        <p:spPr bwMode="auto">
          <a:xfrm>
            <a:off x="0" y="1714500"/>
            <a:ext cx="338494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93524" y="2473486"/>
            <a:ext cx="1621427" cy="2354491"/>
          </a:xfrm>
          <a:prstGeom prst="rect">
            <a:avLst/>
          </a:prstGeom>
          <a:noFill/>
        </p:spPr>
        <p:txBody>
          <a:bodyPr wrap="square" rtlCol="0">
            <a:spAutoFit/>
          </a:bodyPr>
          <a:lstStyle/>
          <a:p>
            <a:pPr algn="ctr" defTabSz="685800" eaLnBrk="1" fontAlgn="auto" hangingPunct="1">
              <a:spcBef>
                <a:spcPts val="0"/>
              </a:spcBef>
              <a:spcAft>
                <a:spcPts val="0"/>
              </a:spcAft>
            </a:pPr>
            <a:r>
              <a:rPr lang="en-US" sz="2100" dirty="0">
                <a:solidFill>
                  <a:srgbClr val="0070C0"/>
                </a:solidFill>
                <a:latin typeface="Calibri" panose="020F0502020204030204" pitchFamily="34" charset="0"/>
                <a:ea typeface="+mn-ea"/>
              </a:rPr>
              <a:t>At the start of the week….</a:t>
            </a:r>
          </a:p>
          <a:p>
            <a:pPr algn="ctr" defTabSz="685800" eaLnBrk="1" fontAlgn="auto" hangingPunct="1">
              <a:spcBef>
                <a:spcPts val="0"/>
              </a:spcBef>
              <a:spcAft>
                <a:spcPts val="0"/>
              </a:spcAft>
            </a:pPr>
            <a:endParaRPr lang="en-US" sz="2100" dirty="0">
              <a:solidFill>
                <a:srgbClr val="0070C0"/>
              </a:solidFill>
              <a:latin typeface="Calibri" panose="020F0502020204030204" pitchFamily="34" charset="0"/>
              <a:ea typeface="+mn-ea"/>
            </a:endParaRPr>
          </a:p>
          <a:p>
            <a:pPr algn="ctr" defTabSz="685800" eaLnBrk="1" fontAlgn="auto" hangingPunct="1">
              <a:spcBef>
                <a:spcPts val="0"/>
              </a:spcBef>
              <a:spcAft>
                <a:spcPts val="0"/>
              </a:spcAft>
            </a:pPr>
            <a:r>
              <a:rPr lang="en-US" sz="2100" dirty="0">
                <a:solidFill>
                  <a:srgbClr val="0070C0"/>
                </a:solidFill>
                <a:latin typeface="Calibri" panose="020F0502020204030204" pitchFamily="34" charset="0"/>
                <a:ea typeface="+mn-ea"/>
              </a:rPr>
              <a:t> Clinical work</a:t>
            </a:r>
          </a:p>
          <a:p>
            <a:pPr algn="ctr" defTabSz="685800" eaLnBrk="1" fontAlgn="auto" hangingPunct="1">
              <a:spcBef>
                <a:spcPts val="0"/>
              </a:spcBef>
              <a:spcAft>
                <a:spcPts val="0"/>
              </a:spcAft>
            </a:pPr>
            <a:r>
              <a:rPr lang="en-US" sz="2100" dirty="0">
                <a:solidFill>
                  <a:srgbClr val="0070C0"/>
                </a:solidFill>
                <a:latin typeface="Calibri" panose="020F0502020204030204" pitchFamily="34" charset="0"/>
                <a:ea typeface="+mn-ea"/>
              </a:rPr>
              <a:t>on the</a:t>
            </a:r>
          </a:p>
          <a:p>
            <a:pPr algn="ctr" defTabSz="685800" eaLnBrk="1" fontAlgn="auto" hangingPunct="1">
              <a:spcBef>
                <a:spcPts val="0"/>
              </a:spcBef>
              <a:spcAft>
                <a:spcPts val="0"/>
              </a:spcAft>
            </a:pPr>
            <a:r>
              <a:rPr lang="en-US" sz="2100" dirty="0">
                <a:solidFill>
                  <a:srgbClr val="0070C0"/>
                </a:solidFill>
                <a:latin typeface="Calibri" panose="020F0502020204030204" pitchFamily="34" charset="0"/>
                <a:ea typeface="+mn-ea"/>
              </a:rPr>
              <a:t>Tablelands</a:t>
            </a:r>
            <a:endParaRPr lang="en-AU" sz="2100" dirty="0">
              <a:solidFill>
                <a:srgbClr val="0070C0"/>
              </a:solidFill>
              <a:latin typeface="Calibri" panose="020F0502020204030204" pitchFamily="34" charset="0"/>
              <a:ea typeface="+mn-ea"/>
            </a:endParaRPr>
          </a:p>
        </p:txBody>
      </p:sp>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t="18841"/>
          <a:stretch/>
        </p:blipFill>
        <p:spPr>
          <a:xfrm>
            <a:off x="2218588" y="326591"/>
            <a:ext cx="3145809" cy="1061318"/>
          </a:xfrm>
          <a:prstGeom prst="rect">
            <a:avLst/>
          </a:prstGeom>
          <a:ln>
            <a:solidFill>
              <a:srgbClr val="00B050"/>
            </a:solidFill>
          </a:ln>
        </p:spPr>
      </p:pic>
    </p:spTree>
    <p:extLst>
      <p:ext uri="{BB962C8B-B14F-4D97-AF65-F5344CB8AC3E}">
        <p14:creationId xmlns:p14="http://schemas.microsoft.com/office/powerpoint/2010/main" val="155282969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l="17686" r="27255"/>
          <a:stretch/>
        </p:blipFill>
        <p:spPr>
          <a:xfrm>
            <a:off x="6005362" y="857250"/>
            <a:ext cx="3208564" cy="4370639"/>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57250"/>
            <a:ext cx="3247721" cy="2435791"/>
          </a:xfrm>
          <a:prstGeom prst="rect">
            <a:avLst/>
          </a:prstGeom>
        </p:spPr>
      </p:pic>
      <p:sp>
        <p:nvSpPr>
          <p:cNvPr id="6" name="TextBox 5"/>
          <p:cNvSpPr txBox="1"/>
          <p:nvPr/>
        </p:nvSpPr>
        <p:spPr>
          <a:xfrm>
            <a:off x="422338" y="4079122"/>
            <a:ext cx="5086350" cy="830997"/>
          </a:xfrm>
          <a:prstGeom prst="rect">
            <a:avLst/>
          </a:prstGeom>
          <a:noFill/>
        </p:spPr>
        <p:txBody>
          <a:bodyPr wrap="square" rtlCol="0">
            <a:spAutoFit/>
          </a:bodyPr>
          <a:lstStyle/>
          <a:p>
            <a:pPr algn="ctr" defTabSz="685800" eaLnBrk="1" fontAlgn="auto" hangingPunct="1">
              <a:spcBef>
                <a:spcPts val="0"/>
              </a:spcBef>
              <a:spcAft>
                <a:spcPts val="0"/>
              </a:spcAft>
            </a:pPr>
            <a:r>
              <a:rPr lang="en-US" dirty="0">
                <a:solidFill>
                  <a:srgbClr val="0070C0"/>
                </a:solidFill>
                <a:latin typeface="Calibri" panose="020F0502020204030204" pitchFamily="34" charset="0"/>
                <a:ea typeface="+mn-ea"/>
              </a:rPr>
              <a:t>….and at the end of the week </a:t>
            </a:r>
            <a:r>
              <a:rPr lang="en-US" dirty="0" smtClean="0">
                <a:solidFill>
                  <a:srgbClr val="0070C0"/>
                </a:solidFill>
                <a:latin typeface="Calibri" panose="020F0502020204030204" pitchFamily="34" charset="0"/>
                <a:ea typeface="+mn-ea"/>
              </a:rPr>
              <a:t>..teaching </a:t>
            </a:r>
            <a:r>
              <a:rPr lang="en-US" dirty="0">
                <a:solidFill>
                  <a:srgbClr val="0070C0"/>
                </a:solidFill>
                <a:latin typeface="Calibri" panose="020F0502020204030204" pitchFamily="34" charset="0"/>
                <a:ea typeface="+mn-ea"/>
              </a:rPr>
              <a:t>surgical skills to Veterinary Students</a:t>
            </a:r>
            <a:endParaRPr lang="en-AU" dirty="0">
              <a:solidFill>
                <a:srgbClr val="0070C0"/>
              </a:solidFill>
              <a:latin typeface="Calibri" panose="020F0502020204030204" pitchFamily="34" charset="0"/>
              <a:ea typeface="+mn-ea"/>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44081" y="5227889"/>
            <a:ext cx="2007282" cy="1056224"/>
          </a:xfrm>
          <a:prstGeom prst="rect">
            <a:avLst/>
          </a:prstGeom>
          <a:ln>
            <a:solidFill>
              <a:srgbClr val="0070C0"/>
            </a:solidFill>
          </a:ln>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14930" r="2853"/>
          <a:stretch/>
        </p:blipFill>
        <p:spPr>
          <a:xfrm>
            <a:off x="2796797" y="857250"/>
            <a:ext cx="3208565" cy="2926897"/>
          </a:xfrm>
          <a:prstGeom prst="rect">
            <a:avLst/>
          </a:prstGeom>
        </p:spPr>
      </p:pic>
    </p:spTree>
    <p:extLst>
      <p:ext uri="{BB962C8B-B14F-4D97-AF65-F5344CB8AC3E}">
        <p14:creationId xmlns:p14="http://schemas.microsoft.com/office/powerpoint/2010/main" val="1839711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t="16203"/>
          <a:stretch/>
        </p:blipFill>
        <p:spPr>
          <a:xfrm>
            <a:off x="598194" y="1817574"/>
            <a:ext cx="8020061" cy="5040426"/>
          </a:xfrm>
          <a:prstGeom prst="rect">
            <a:avLst/>
          </a:prstGeom>
        </p:spPr>
      </p:pic>
      <p:sp>
        <p:nvSpPr>
          <p:cNvPr id="7" name="TextBox 6"/>
          <p:cNvSpPr txBox="1"/>
          <p:nvPr/>
        </p:nvSpPr>
        <p:spPr>
          <a:xfrm>
            <a:off x="1236303" y="633241"/>
            <a:ext cx="7381952" cy="1200329"/>
          </a:xfrm>
          <a:prstGeom prst="rect">
            <a:avLst/>
          </a:prstGeom>
          <a:noFill/>
        </p:spPr>
        <p:txBody>
          <a:bodyPr wrap="square" rtlCol="0">
            <a:spAutoFit/>
          </a:bodyPr>
          <a:lstStyle/>
          <a:p>
            <a:pPr algn="ctr" defTabSz="685800" eaLnBrk="1" fontAlgn="auto" hangingPunct="1">
              <a:spcBef>
                <a:spcPts val="0"/>
              </a:spcBef>
              <a:spcAft>
                <a:spcPts val="0"/>
              </a:spcAft>
            </a:pPr>
            <a:r>
              <a:rPr lang="en-US" dirty="0">
                <a:solidFill>
                  <a:srgbClr val="0070C0"/>
                </a:solidFill>
                <a:latin typeface="Calibri" panose="020F0502020204030204" pitchFamily="34" charset="0"/>
                <a:ea typeface="+mn-ea"/>
              </a:rPr>
              <a:t>Why was I nominated for the sessional staff teaching award……..?</a:t>
            </a:r>
          </a:p>
          <a:p>
            <a:pPr algn="ctr" defTabSz="685800" eaLnBrk="1" fontAlgn="auto" hangingPunct="1">
              <a:spcBef>
                <a:spcPts val="0"/>
              </a:spcBef>
              <a:spcAft>
                <a:spcPts val="0"/>
              </a:spcAft>
            </a:pPr>
            <a:endParaRPr lang="en-US" dirty="0">
              <a:solidFill>
                <a:srgbClr val="0070C0"/>
              </a:solidFill>
              <a:latin typeface="Calibri" panose="020F0502020204030204" pitchFamily="34" charset="0"/>
              <a:ea typeface="+mn-ea"/>
            </a:endParaRPr>
          </a:p>
        </p:txBody>
      </p:sp>
    </p:spTree>
    <p:extLst>
      <p:ext uri="{BB962C8B-B14F-4D97-AF65-F5344CB8AC3E}">
        <p14:creationId xmlns:p14="http://schemas.microsoft.com/office/powerpoint/2010/main" val="2525053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384995"/>
          </a:xfrm>
          <a:prstGeom prst="rect">
            <a:avLst/>
          </a:prstGeom>
          <a:solidFill>
            <a:schemeClr val="tx2">
              <a:lumMod val="20000"/>
              <a:lumOff val="80000"/>
            </a:schemeClr>
          </a:solidFill>
        </p:spPr>
        <p:txBody>
          <a:bodyPr wrap="square">
            <a:spAutoFit/>
          </a:bodyPr>
          <a:lstStyle/>
          <a:p>
            <a:pPr defTabSz="685800" eaLnBrk="1" fontAlgn="auto" hangingPunct="1">
              <a:spcBef>
                <a:spcPts val="0"/>
              </a:spcBef>
              <a:spcAft>
                <a:spcPts val="0"/>
              </a:spcAft>
            </a:pPr>
            <a:r>
              <a:rPr lang="en-US" sz="2100" dirty="0">
                <a:solidFill>
                  <a:prstClr val="black"/>
                </a:solidFill>
                <a:latin typeface="Tw Cen MT" panose="020B0602020104020603"/>
                <a:ea typeface="+mn-ea"/>
              </a:rPr>
              <a:t>Internationally there is pressure to reduce the use of live animals in veterinary education.</a:t>
            </a:r>
          </a:p>
          <a:p>
            <a:pPr defTabSz="685800" eaLnBrk="1" fontAlgn="auto" hangingPunct="1">
              <a:spcBef>
                <a:spcPts val="0"/>
              </a:spcBef>
              <a:spcAft>
                <a:spcPts val="0"/>
              </a:spcAft>
            </a:pPr>
            <a:r>
              <a:rPr lang="en-US" sz="2100" dirty="0">
                <a:solidFill>
                  <a:prstClr val="black"/>
                </a:solidFill>
                <a:latin typeface="Tw Cen MT" panose="020B0602020104020603"/>
                <a:ea typeface="+mn-ea"/>
              </a:rPr>
              <a:t>Leading to changes in curricula design, assessment methods and  the development of models for surgical skills training.</a:t>
            </a:r>
            <a:endParaRPr lang="en-AU" sz="2100" dirty="0">
              <a:solidFill>
                <a:prstClr val="black"/>
              </a:solidFill>
              <a:latin typeface="Tw Cen MT" panose="020B0602020104020603"/>
              <a:ea typeface="+mn-ea"/>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825" y="2309446"/>
            <a:ext cx="5265615" cy="3949212"/>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5000" y="1714500"/>
            <a:ext cx="3429000" cy="5143500"/>
          </a:xfrm>
          <a:prstGeom prst="rect">
            <a:avLst/>
          </a:prstGeom>
        </p:spPr>
      </p:pic>
    </p:spTree>
    <p:extLst>
      <p:ext uri="{BB962C8B-B14F-4D97-AF65-F5344CB8AC3E}">
        <p14:creationId xmlns:p14="http://schemas.microsoft.com/office/powerpoint/2010/main" val="233056282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5.xml><?xml version="1.0" encoding="utf-8"?>
<a:theme xmlns:a="http://schemas.openxmlformats.org/drawingml/2006/main" name="1_Divi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5173</TotalTime>
  <Words>919</Words>
  <Application>Microsoft Office PowerPoint</Application>
  <PresentationFormat>On-screen Show (4:3)</PresentationFormat>
  <Paragraphs>176</Paragraphs>
  <Slides>41</Slides>
  <Notes>17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41</vt:i4>
      </vt:variant>
    </vt:vector>
  </HeadingPairs>
  <TitlesOfParts>
    <vt:vector size="53" baseType="lpstr">
      <vt:lpstr>ＭＳ Ｐゴシック</vt:lpstr>
      <vt:lpstr>ＭＳ Ｐゴシック</vt:lpstr>
      <vt:lpstr>Arial</vt:lpstr>
      <vt:lpstr>Calibri</vt:lpstr>
      <vt:lpstr>Times New Roman</vt:lpstr>
      <vt:lpstr>Tw Cen MT</vt:lpstr>
      <vt:lpstr>Wingdings</vt:lpstr>
      <vt:lpstr>Office Theme</vt:lpstr>
      <vt:lpstr>Divider</vt:lpstr>
      <vt:lpstr>Blank Page</vt:lpstr>
      <vt:lpstr>Droplet</vt:lpstr>
      <vt:lpstr>1_Divider</vt:lpstr>
      <vt:lpstr>PowerPoint Presentation</vt:lpstr>
      <vt:lpstr>I acknowledge the Australian Aboriginal and Torres Strait Islander peoples as the first inhabitants of this country and pay my respects to the Traditional Owners and Elders, past and present, of the land on which we stand today, the Irikanji, Tpakukai, Gumuy Yidinji, Bindal and Wulgurukaba peoples.   In the spirit of reconciliation, I also acknowledge the valuable contribution that Australian Aboriginal and Torres Strait Islander peoples continue to make to James Cook University and the broader community.</vt:lpstr>
      <vt:lpstr>  Professor Chris Cocklin Senior Deputy Vice Chancellor  James Cook University</vt:lpstr>
      <vt:lpstr>Dr Kay Eccleshare Adjunct Senior Lecturer,  College of Public Health, Medical &amp; Vet Sciences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2017 Sessional Teaching Award Winners</vt:lpstr>
      <vt:lpstr>   </vt:lpstr>
      <vt:lpstr>   </vt:lpstr>
      <vt:lpstr>Jodie Maxfield Lecturer  College of Business, Law and Governance   </vt:lpstr>
      <vt:lpstr>PowerPoint Presentation</vt:lpstr>
      <vt:lpstr>PowerPoint Presentation</vt:lpstr>
      <vt:lpstr>PowerPoint Presentation</vt:lpstr>
      <vt:lpstr>PowerPoint Presentation</vt:lpstr>
      <vt:lpstr>Orientating students to requirements: Study Plan</vt:lpstr>
      <vt:lpstr>PowerPoint Presentation</vt:lpstr>
      <vt:lpstr>PowerPoint Presentation</vt:lpstr>
      <vt:lpstr>PowerPoint Presentation</vt:lpstr>
      <vt:lpstr>PowerPoint Presentation</vt:lpstr>
      <vt:lpstr>PowerPoint Presentation</vt:lpstr>
      <vt:lpstr>Subject Results:</vt:lpstr>
      <vt:lpstr>2017 Sessional Teaching Award Winners</vt:lpstr>
      <vt:lpstr>    </vt:lpstr>
      <vt:lpstr>PowerPoint Presentation</vt:lpstr>
      <vt:lpstr>College of Public Health, Medical and       Vet Sciences  Karina Jones Awarded for inspiring student learning by being a passionate demonstrator for veterinary anatomy practical‘s  Amy Smith Awarded for exemplary contribution to student learning in health professional research methods through deep knowledge and teaching repertoire  </vt:lpstr>
      <vt:lpstr>      Professor Chris Cocklin Senior Deputy Vice Chancellor  James Cook University </vt:lpstr>
      <vt:lpstr>PowerPoint Presentation</vt:lpstr>
    </vt:vector>
  </TitlesOfParts>
  <Manager/>
  <Company>James Cook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Amanda Page</dc:creator>
  <cp:keywords/>
  <dc:description/>
  <cp:lastModifiedBy>Julianne Miller</cp:lastModifiedBy>
  <cp:revision>222</cp:revision>
  <cp:lastPrinted>2017-11-06T01:04:55Z</cp:lastPrinted>
  <dcterms:created xsi:type="dcterms:W3CDTF">2009-02-16T05:08:11Z</dcterms:created>
  <dcterms:modified xsi:type="dcterms:W3CDTF">2017-11-09T01:50:15Z</dcterms:modified>
  <cp:category/>
</cp:coreProperties>
</file>