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48" r:id="rId5"/>
  </p:sldMasterIdLst>
  <p:notesMasterIdLst>
    <p:notesMasterId r:id="rId13"/>
  </p:notesMasterIdLst>
  <p:sldIdLst>
    <p:sldId id="256" r:id="rId6"/>
    <p:sldId id="264" r:id="rId7"/>
    <p:sldId id="273" r:id="rId8"/>
    <p:sldId id="274" r:id="rId9"/>
    <p:sldId id="275" r:id="rId10"/>
    <p:sldId id="276" r:id="rId11"/>
    <p:sldId id="27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5594"/>
    <a:srgbClr val="038BCC"/>
    <a:srgbClr val="058BCC"/>
    <a:srgbClr val="026BB8"/>
    <a:srgbClr val="F023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A492DF-F78C-4144-98D0-3CCB5E9AA433}" v="164" dt="2021-05-25T04:40:04.045"/>
    <p1510:client id="{1D018AA2-1BA2-425F-AF04-93EC05E2B3BB}" v="253" dt="2021-05-26T04:04:40.684"/>
    <p1510:client id="{8FA6822B-B663-2A4D-880B-586DDEED2978}" v="49" dt="2021-05-25T02:39:33.8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13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13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erata, Trine" userId="S::trine.paerata@jcu.edu.au::2fc29077-6256-4427-af43-af439a5a2f9f" providerId="AD" clId="Web-{1D018AA2-1BA2-425F-AF04-93EC05E2B3BB}"/>
    <pc:docChg chg="modSld">
      <pc:chgData name="Paerata, Trine" userId="S::trine.paerata@jcu.edu.au::2fc29077-6256-4427-af43-af439a5a2f9f" providerId="AD" clId="Web-{1D018AA2-1BA2-425F-AF04-93EC05E2B3BB}" dt="2021-05-26T04:04:40.684" v="188" actId="1076"/>
      <pc:docMkLst>
        <pc:docMk/>
      </pc:docMkLst>
      <pc:sldChg chg="addSp modSp">
        <pc:chgData name="Paerata, Trine" userId="S::trine.paerata@jcu.edu.au::2fc29077-6256-4427-af43-af439a5a2f9f" providerId="AD" clId="Web-{1D018AA2-1BA2-425F-AF04-93EC05E2B3BB}" dt="2021-05-26T04:04:40.684" v="188" actId="1076"/>
        <pc:sldMkLst>
          <pc:docMk/>
          <pc:sldMk cId="73321499" sldId="256"/>
        </pc:sldMkLst>
        <pc:spChg chg="add mod">
          <ac:chgData name="Paerata, Trine" userId="S::trine.paerata@jcu.edu.au::2fc29077-6256-4427-af43-af439a5a2f9f" providerId="AD" clId="Web-{1D018AA2-1BA2-425F-AF04-93EC05E2B3BB}" dt="2021-05-26T04:04:40.684" v="188" actId="1076"/>
          <ac:spMkLst>
            <pc:docMk/>
            <pc:sldMk cId="73321499" sldId="256"/>
            <ac:spMk id="2" creationId="{BB892F7D-585A-4340-B2BD-7E5BDD6F6613}"/>
          </ac:spMkLst>
        </pc:spChg>
      </pc:sldChg>
      <pc:sldChg chg="addSp modSp mod modShow modNotes">
        <pc:chgData name="Paerata, Trine" userId="S::trine.paerata@jcu.edu.au::2fc29077-6256-4427-af43-af439a5a2f9f" providerId="AD" clId="Web-{1D018AA2-1BA2-425F-AF04-93EC05E2B3BB}" dt="2021-05-26T04:02:13.086" v="108"/>
        <pc:sldMkLst>
          <pc:docMk/>
          <pc:sldMk cId="3884008991" sldId="277"/>
        </pc:sldMkLst>
        <pc:spChg chg="add mod">
          <ac:chgData name="Paerata, Trine" userId="S::trine.paerata@jcu.edu.au::2fc29077-6256-4427-af43-af439a5a2f9f" providerId="AD" clId="Web-{1D018AA2-1BA2-425F-AF04-93EC05E2B3BB}" dt="2021-05-26T04:00:17.255" v="87" actId="1076"/>
          <ac:spMkLst>
            <pc:docMk/>
            <pc:sldMk cId="3884008991" sldId="277"/>
            <ac:spMk id="3" creationId="{2747A207-3831-4B76-8BFA-D136588E27F6}"/>
          </ac:spMkLst>
        </pc:spChg>
        <pc:spChg chg="mod ord">
          <ac:chgData name="Paerata, Trine" userId="S::trine.paerata@jcu.edu.au::2fc29077-6256-4427-af43-af439a5a2f9f" providerId="AD" clId="Web-{1D018AA2-1BA2-425F-AF04-93EC05E2B3BB}" dt="2021-05-26T04:01:37.648" v="107" actId="20577"/>
          <ac:spMkLst>
            <pc:docMk/>
            <pc:sldMk cId="3884008991" sldId="277"/>
            <ac:spMk id="5" creationId="{2CCFCF4A-E32F-A545-9F3D-B2467849E7BE}"/>
          </ac:spMkLst>
        </pc:spChg>
        <pc:spChg chg="add mod">
          <ac:chgData name="Paerata, Trine" userId="S::trine.paerata@jcu.edu.au::2fc29077-6256-4427-af43-af439a5a2f9f" providerId="AD" clId="Web-{1D018AA2-1BA2-425F-AF04-93EC05E2B3BB}" dt="2021-05-26T04:01:22.288" v="102" actId="14100"/>
          <ac:spMkLst>
            <pc:docMk/>
            <pc:sldMk cId="3884008991" sldId="277"/>
            <ac:spMk id="6" creationId="{8691B356-9833-4181-BD5E-A6AB0DBE8B38}"/>
          </ac:spMkLst>
        </pc:spChg>
        <pc:spChg chg="add mod">
          <ac:chgData name="Paerata, Trine" userId="S::trine.paerata@jcu.edu.au::2fc29077-6256-4427-af43-af439a5a2f9f" providerId="AD" clId="Web-{1D018AA2-1BA2-425F-AF04-93EC05E2B3BB}" dt="2021-05-26T04:01:19.178" v="101" actId="1076"/>
          <ac:spMkLst>
            <pc:docMk/>
            <pc:sldMk cId="3884008991" sldId="277"/>
            <ac:spMk id="7" creationId="{3C6033E5-1801-4D40-A81E-95A179B68C03}"/>
          </ac:spMkLst>
        </pc:spChg>
      </pc:sldChg>
    </pc:docChg>
  </pc:docChgLst>
  <pc:docChgLst>
    <pc:chgData name="Paerata, Trine" userId="2fc29077-6256-4427-af43-af439a5a2f9f" providerId="ADAL" clId="{0CA492DF-F78C-4144-98D0-3CCB5E9AA433}"/>
    <pc:docChg chg="undo redo custSel addSld delSld modSld modMainMaster">
      <pc:chgData name="Paerata, Trine" userId="2fc29077-6256-4427-af43-af439a5a2f9f" providerId="ADAL" clId="{0CA492DF-F78C-4144-98D0-3CCB5E9AA433}" dt="2021-05-25T04:40:46.320" v="3943" actId="20577"/>
      <pc:docMkLst>
        <pc:docMk/>
      </pc:docMkLst>
      <pc:sldChg chg="addSp modSp mod">
        <pc:chgData name="Paerata, Trine" userId="2fc29077-6256-4427-af43-af439a5a2f9f" providerId="ADAL" clId="{0CA492DF-F78C-4144-98D0-3CCB5E9AA433}" dt="2021-05-25T03:16:49.076" v="182" actId="1076"/>
        <pc:sldMkLst>
          <pc:docMk/>
          <pc:sldMk cId="73321499" sldId="256"/>
        </pc:sldMkLst>
        <pc:spChg chg="mod">
          <ac:chgData name="Paerata, Trine" userId="2fc29077-6256-4427-af43-af439a5a2f9f" providerId="ADAL" clId="{0CA492DF-F78C-4144-98D0-3CCB5E9AA433}" dt="2021-05-25T03:16:49.076" v="182" actId="1076"/>
          <ac:spMkLst>
            <pc:docMk/>
            <pc:sldMk cId="73321499" sldId="256"/>
            <ac:spMk id="7" creationId="{D2A156C7-7041-A24F-96E3-226EBA26769E}"/>
          </ac:spMkLst>
        </pc:spChg>
        <pc:picChg chg="add mod">
          <ac:chgData name="Paerata, Trine" userId="2fc29077-6256-4427-af43-af439a5a2f9f" providerId="ADAL" clId="{0CA492DF-F78C-4144-98D0-3CCB5E9AA433}" dt="2021-05-25T03:16:15.304" v="173" actId="1076"/>
          <ac:picMkLst>
            <pc:docMk/>
            <pc:sldMk cId="73321499" sldId="256"/>
            <ac:picMk id="3" creationId="{848C9121-7C9E-504F-A1D4-6A15410926FE}"/>
          </ac:picMkLst>
        </pc:picChg>
      </pc:sldChg>
      <pc:sldChg chg="addSp delSp modSp mod setBg modClrScheme chgLayout modNotesTx">
        <pc:chgData name="Paerata, Trine" userId="2fc29077-6256-4427-af43-af439a5a2f9f" providerId="ADAL" clId="{0CA492DF-F78C-4144-98D0-3CCB5E9AA433}" dt="2021-05-25T04:28:14.570" v="3647" actId="20577"/>
        <pc:sldMkLst>
          <pc:docMk/>
          <pc:sldMk cId="963706494" sldId="264"/>
        </pc:sldMkLst>
        <pc:spChg chg="mod">
          <ac:chgData name="Paerata, Trine" userId="2fc29077-6256-4427-af43-af439a5a2f9f" providerId="ADAL" clId="{0CA492DF-F78C-4144-98D0-3CCB5E9AA433}" dt="2021-05-25T03:49:29.327" v="1246" actId="20577"/>
          <ac:spMkLst>
            <pc:docMk/>
            <pc:sldMk cId="963706494" sldId="264"/>
            <ac:spMk id="2" creationId="{F8511AB4-B853-EA4F-8481-DD1FEC4841AB}"/>
          </ac:spMkLst>
        </pc:spChg>
        <pc:spChg chg="mod">
          <ac:chgData name="Paerata, Trine" userId="2fc29077-6256-4427-af43-af439a5a2f9f" providerId="ADAL" clId="{0CA492DF-F78C-4144-98D0-3CCB5E9AA433}" dt="2021-05-25T03:46:42.751" v="1228" actId="14100"/>
          <ac:spMkLst>
            <pc:docMk/>
            <pc:sldMk cId="963706494" sldId="264"/>
            <ac:spMk id="3" creationId="{869522F3-FA18-534B-937A-22161E8188FC}"/>
          </ac:spMkLst>
        </pc:spChg>
        <pc:spChg chg="add mod">
          <ac:chgData name="Paerata, Trine" userId="2fc29077-6256-4427-af43-af439a5a2f9f" providerId="ADAL" clId="{0CA492DF-F78C-4144-98D0-3CCB5E9AA433}" dt="2021-05-25T03:15:26.862" v="166" actId="2085"/>
          <ac:spMkLst>
            <pc:docMk/>
            <pc:sldMk cId="963706494" sldId="264"/>
            <ac:spMk id="4" creationId="{52AF6C66-91DB-664F-A7ED-E56C6C0D20AB}"/>
          </ac:spMkLst>
        </pc:spChg>
        <pc:spChg chg="add del mod">
          <ac:chgData name="Paerata, Trine" userId="2fc29077-6256-4427-af43-af439a5a2f9f" providerId="ADAL" clId="{0CA492DF-F78C-4144-98D0-3CCB5E9AA433}" dt="2021-05-25T03:13:43.212" v="145" actId="478"/>
          <ac:spMkLst>
            <pc:docMk/>
            <pc:sldMk cId="963706494" sldId="264"/>
            <ac:spMk id="5" creationId="{11D78886-B494-8149-A8EA-2B941032B4F0}"/>
          </ac:spMkLst>
        </pc:spChg>
        <pc:spChg chg="add del mod">
          <ac:chgData name="Paerata, Trine" userId="2fc29077-6256-4427-af43-af439a5a2f9f" providerId="ADAL" clId="{0CA492DF-F78C-4144-98D0-3CCB5E9AA433}" dt="2021-05-25T03:24:40.068" v="498" actId="931"/>
          <ac:spMkLst>
            <pc:docMk/>
            <pc:sldMk cId="963706494" sldId="264"/>
            <ac:spMk id="8" creationId="{BEE9F7D2-3964-418D-9FA7-761433A2FFD6}"/>
          </ac:spMkLst>
        </pc:spChg>
        <pc:spChg chg="add del mod">
          <ac:chgData name="Paerata, Trine" userId="2fc29077-6256-4427-af43-af439a5a2f9f" providerId="ADAL" clId="{0CA492DF-F78C-4144-98D0-3CCB5E9AA433}" dt="2021-05-25T03:25:38.707" v="501" actId="478"/>
          <ac:spMkLst>
            <pc:docMk/>
            <pc:sldMk cId="963706494" sldId="264"/>
            <ac:spMk id="9" creationId="{58B40832-C277-A742-B755-A741FE4A7675}"/>
          </ac:spMkLst>
        </pc:spChg>
        <pc:spChg chg="add del mod">
          <ac:chgData name="Paerata, Trine" userId="2fc29077-6256-4427-af43-af439a5a2f9f" providerId="ADAL" clId="{0CA492DF-F78C-4144-98D0-3CCB5E9AA433}" dt="2021-05-25T03:25:53.858" v="507"/>
          <ac:spMkLst>
            <pc:docMk/>
            <pc:sldMk cId="963706494" sldId="264"/>
            <ac:spMk id="11" creationId="{28729B24-87D5-D943-96A9-86ACB80822BF}"/>
          </ac:spMkLst>
        </pc:spChg>
        <pc:spChg chg="add del mod">
          <ac:chgData name="Paerata, Trine" userId="2fc29077-6256-4427-af43-af439a5a2f9f" providerId="ADAL" clId="{0CA492DF-F78C-4144-98D0-3CCB5E9AA433}" dt="2021-05-25T03:31:52.492" v="524" actId="478"/>
          <ac:spMkLst>
            <pc:docMk/>
            <pc:sldMk cId="963706494" sldId="264"/>
            <ac:spMk id="15" creationId="{5B387DFB-B7ED-2944-BA9F-7A9132052315}"/>
          </ac:spMkLst>
        </pc:spChg>
        <pc:spChg chg="add del mod">
          <ac:chgData name="Paerata, Trine" userId="2fc29077-6256-4427-af43-af439a5a2f9f" providerId="ADAL" clId="{0CA492DF-F78C-4144-98D0-3CCB5E9AA433}" dt="2021-05-25T03:31:43.639" v="522" actId="478"/>
          <ac:spMkLst>
            <pc:docMk/>
            <pc:sldMk cId="963706494" sldId="264"/>
            <ac:spMk id="18" creationId="{815DB457-0E87-424E-AE5C-A2DC5B41FA4B}"/>
          </ac:spMkLst>
        </pc:spChg>
        <pc:spChg chg="add del mod">
          <ac:chgData name="Paerata, Trine" userId="2fc29077-6256-4427-af43-af439a5a2f9f" providerId="ADAL" clId="{0CA492DF-F78C-4144-98D0-3CCB5E9AA433}" dt="2021-05-25T03:32:08.314" v="530"/>
          <ac:spMkLst>
            <pc:docMk/>
            <pc:sldMk cId="963706494" sldId="264"/>
            <ac:spMk id="21" creationId="{36D26849-67EE-274E-8538-B285C6FBC150}"/>
          </ac:spMkLst>
        </pc:spChg>
        <pc:spChg chg="add del mod">
          <ac:chgData name="Paerata, Trine" userId="2fc29077-6256-4427-af43-af439a5a2f9f" providerId="ADAL" clId="{0CA492DF-F78C-4144-98D0-3CCB5E9AA433}" dt="2021-05-25T03:35:00.004" v="546"/>
          <ac:spMkLst>
            <pc:docMk/>
            <pc:sldMk cId="963706494" sldId="264"/>
            <ac:spMk id="24" creationId="{1D09DC24-3C20-CD47-8C8A-A790743CA3C0}"/>
          </ac:spMkLst>
        </pc:spChg>
        <pc:spChg chg="add mod">
          <ac:chgData name="Paerata, Trine" userId="2fc29077-6256-4427-af43-af439a5a2f9f" providerId="ADAL" clId="{0CA492DF-F78C-4144-98D0-3CCB5E9AA433}" dt="2021-05-25T03:46:43.969" v="1229"/>
          <ac:spMkLst>
            <pc:docMk/>
            <pc:sldMk cId="963706494" sldId="264"/>
            <ac:spMk id="28" creationId="{F217A18F-CC30-804E-B8A1-4DEF8975165F}"/>
          </ac:spMkLst>
        </pc:spChg>
        <pc:picChg chg="add del mod">
          <ac:chgData name="Paerata, Trine" userId="2fc29077-6256-4427-af43-af439a5a2f9f" providerId="ADAL" clId="{0CA492DF-F78C-4144-98D0-3CCB5E9AA433}" dt="2021-05-25T03:25:38.707" v="501" actId="478"/>
          <ac:picMkLst>
            <pc:docMk/>
            <pc:sldMk cId="963706494" sldId="264"/>
            <ac:picMk id="7" creationId="{3F8AF0B3-F38D-8C49-9EEC-63ACDDBBA5C2}"/>
          </ac:picMkLst>
        </pc:picChg>
        <pc:picChg chg="add del mod">
          <ac:chgData name="Paerata, Trine" userId="2fc29077-6256-4427-af43-af439a5a2f9f" providerId="ADAL" clId="{0CA492DF-F78C-4144-98D0-3CCB5E9AA433}" dt="2021-05-25T03:32:04.841" v="528" actId="478"/>
          <ac:picMkLst>
            <pc:docMk/>
            <pc:sldMk cId="963706494" sldId="264"/>
            <ac:picMk id="13" creationId="{F53392B1-5253-0441-BD9B-105B26E883E3}"/>
          </ac:picMkLst>
        </pc:picChg>
        <pc:picChg chg="add del mod">
          <ac:chgData name="Paerata, Trine" userId="2fc29077-6256-4427-af43-af439a5a2f9f" providerId="ADAL" clId="{0CA492DF-F78C-4144-98D0-3CCB5E9AA433}" dt="2021-05-25T03:31:52.492" v="524" actId="478"/>
          <ac:picMkLst>
            <pc:docMk/>
            <pc:sldMk cId="963706494" sldId="264"/>
            <ac:picMk id="14" creationId="{B3F3BE57-A689-DC47-8987-C35D898A289E}"/>
          </ac:picMkLst>
        </pc:picChg>
        <pc:picChg chg="add del mod">
          <ac:chgData name="Paerata, Trine" userId="2fc29077-6256-4427-af43-af439a5a2f9f" providerId="ADAL" clId="{0CA492DF-F78C-4144-98D0-3CCB5E9AA433}" dt="2021-05-25T03:31:43.639" v="522" actId="478"/>
          <ac:picMkLst>
            <pc:docMk/>
            <pc:sldMk cId="963706494" sldId="264"/>
            <ac:picMk id="17" creationId="{3E5DBEE6-E899-B541-944B-BA0CA3887474}"/>
          </ac:picMkLst>
        </pc:picChg>
        <pc:picChg chg="add del mod">
          <ac:chgData name="Paerata, Trine" userId="2fc29077-6256-4427-af43-af439a5a2f9f" providerId="ADAL" clId="{0CA492DF-F78C-4144-98D0-3CCB5E9AA433}" dt="2021-05-25T03:32:07.216" v="529" actId="21"/>
          <ac:picMkLst>
            <pc:docMk/>
            <pc:sldMk cId="963706494" sldId="264"/>
            <ac:picMk id="20" creationId="{053CEAD7-79A7-7A44-8CC4-E945DC3F1984}"/>
          </ac:picMkLst>
        </pc:picChg>
        <pc:picChg chg="add del mod">
          <ac:chgData name="Paerata, Trine" userId="2fc29077-6256-4427-af43-af439a5a2f9f" providerId="ADAL" clId="{0CA492DF-F78C-4144-98D0-3CCB5E9AA433}" dt="2021-05-25T03:32:19.786" v="532" actId="478"/>
          <ac:picMkLst>
            <pc:docMk/>
            <pc:sldMk cId="963706494" sldId="264"/>
            <ac:picMk id="23" creationId="{C7646F13-0BC0-8E4E-894D-5DDF87604352}"/>
          </ac:picMkLst>
        </pc:picChg>
        <pc:picChg chg="add del mod">
          <ac:chgData name="Paerata, Trine" userId="2fc29077-6256-4427-af43-af439a5a2f9f" providerId="ADAL" clId="{0CA492DF-F78C-4144-98D0-3CCB5E9AA433}" dt="2021-05-25T03:37:27.632" v="813" actId="29295"/>
          <ac:picMkLst>
            <pc:docMk/>
            <pc:sldMk cId="963706494" sldId="264"/>
            <ac:picMk id="26" creationId="{80806B6D-4C02-FA49-AE9A-656C97EA6D0D}"/>
          </ac:picMkLst>
        </pc:picChg>
        <pc:picChg chg="add del mod">
          <ac:chgData name="Paerata, Trine" userId="2fc29077-6256-4427-af43-af439a5a2f9f" providerId="ADAL" clId="{0CA492DF-F78C-4144-98D0-3CCB5E9AA433}" dt="2021-05-25T03:25:52.408" v="506" actId="21"/>
          <ac:picMkLst>
            <pc:docMk/>
            <pc:sldMk cId="963706494" sldId="264"/>
            <ac:picMk id="1026" creationId="{F2D922AE-ED33-E142-B0F5-F74AA483F443}"/>
          </ac:picMkLst>
        </pc:picChg>
      </pc:sldChg>
      <pc:sldChg chg="del setBg">
        <pc:chgData name="Paerata, Trine" userId="2fc29077-6256-4427-af43-af439a5a2f9f" providerId="ADAL" clId="{0CA492DF-F78C-4144-98D0-3CCB5E9AA433}" dt="2021-05-25T04:24:30.426" v="3231" actId="2696"/>
        <pc:sldMkLst>
          <pc:docMk/>
          <pc:sldMk cId="3183977346" sldId="265"/>
        </pc:sldMkLst>
      </pc:sldChg>
      <pc:sldChg chg="del setBg">
        <pc:chgData name="Paerata, Trine" userId="2fc29077-6256-4427-af43-af439a5a2f9f" providerId="ADAL" clId="{0CA492DF-F78C-4144-98D0-3CCB5E9AA433}" dt="2021-05-25T04:24:30.426" v="3231" actId="2696"/>
        <pc:sldMkLst>
          <pc:docMk/>
          <pc:sldMk cId="1556941713" sldId="266"/>
        </pc:sldMkLst>
      </pc:sldChg>
      <pc:sldChg chg="del setBg">
        <pc:chgData name="Paerata, Trine" userId="2fc29077-6256-4427-af43-af439a5a2f9f" providerId="ADAL" clId="{0CA492DF-F78C-4144-98D0-3CCB5E9AA433}" dt="2021-05-25T04:24:30.426" v="3231" actId="2696"/>
        <pc:sldMkLst>
          <pc:docMk/>
          <pc:sldMk cId="3560682611" sldId="267"/>
        </pc:sldMkLst>
      </pc:sldChg>
      <pc:sldChg chg="del setBg">
        <pc:chgData name="Paerata, Trine" userId="2fc29077-6256-4427-af43-af439a5a2f9f" providerId="ADAL" clId="{0CA492DF-F78C-4144-98D0-3CCB5E9AA433}" dt="2021-05-25T04:24:30.426" v="3231" actId="2696"/>
        <pc:sldMkLst>
          <pc:docMk/>
          <pc:sldMk cId="2461997418" sldId="268"/>
        </pc:sldMkLst>
      </pc:sldChg>
      <pc:sldChg chg="del setBg">
        <pc:chgData name="Paerata, Trine" userId="2fc29077-6256-4427-af43-af439a5a2f9f" providerId="ADAL" clId="{0CA492DF-F78C-4144-98D0-3CCB5E9AA433}" dt="2021-05-25T04:24:30.426" v="3231" actId="2696"/>
        <pc:sldMkLst>
          <pc:docMk/>
          <pc:sldMk cId="1720308549" sldId="269"/>
        </pc:sldMkLst>
      </pc:sldChg>
      <pc:sldChg chg="del setBg">
        <pc:chgData name="Paerata, Trine" userId="2fc29077-6256-4427-af43-af439a5a2f9f" providerId="ADAL" clId="{0CA492DF-F78C-4144-98D0-3CCB5E9AA433}" dt="2021-05-25T04:24:30.426" v="3231" actId="2696"/>
        <pc:sldMkLst>
          <pc:docMk/>
          <pc:sldMk cId="491601645" sldId="270"/>
        </pc:sldMkLst>
      </pc:sldChg>
      <pc:sldChg chg="del setBg">
        <pc:chgData name="Paerata, Trine" userId="2fc29077-6256-4427-af43-af439a5a2f9f" providerId="ADAL" clId="{0CA492DF-F78C-4144-98D0-3CCB5E9AA433}" dt="2021-05-25T04:24:30.426" v="3231" actId="2696"/>
        <pc:sldMkLst>
          <pc:docMk/>
          <pc:sldMk cId="405527877" sldId="271"/>
        </pc:sldMkLst>
      </pc:sldChg>
      <pc:sldChg chg="del setBg">
        <pc:chgData name="Paerata, Trine" userId="2fc29077-6256-4427-af43-af439a5a2f9f" providerId="ADAL" clId="{0CA492DF-F78C-4144-98D0-3CCB5E9AA433}" dt="2021-05-25T04:24:30.426" v="3231" actId="2696"/>
        <pc:sldMkLst>
          <pc:docMk/>
          <pc:sldMk cId="3903065709" sldId="272"/>
        </pc:sldMkLst>
      </pc:sldChg>
      <pc:sldChg chg="addSp delSp modSp add mod">
        <pc:chgData name="Paerata, Trine" userId="2fc29077-6256-4427-af43-af439a5a2f9f" providerId="ADAL" clId="{0CA492DF-F78C-4144-98D0-3CCB5E9AA433}" dt="2021-05-25T03:51:50.888" v="1291" actId="20577"/>
        <pc:sldMkLst>
          <pc:docMk/>
          <pc:sldMk cId="2466968144" sldId="273"/>
        </pc:sldMkLst>
        <pc:spChg chg="mod">
          <ac:chgData name="Paerata, Trine" userId="2fc29077-6256-4427-af43-af439a5a2f9f" providerId="ADAL" clId="{0CA492DF-F78C-4144-98D0-3CCB5E9AA433}" dt="2021-05-25T03:44:27.899" v="1167" actId="20577"/>
          <ac:spMkLst>
            <pc:docMk/>
            <pc:sldMk cId="2466968144" sldId="273"/>
            <ac:spMk id="2" creationId="{F8511AB4-B853-EA4F-8481-DD1FEC4841AB}"/>
          </ac:spMkLst>
        </pc:spChg>
        <pc:spChg chg="mod">
          <ac:chgData name="Paerata, Trine" userId="2fc29077-6256-4427-af43-af439a5a2f9f" providerId="ADAL" clId="{0CA492DF-F78C-4144-98D0-3CCB5E9AA433}" dt="2021-05-25T03:51:50.888" v="1291" actId="20577"/>
          <ac:spMkLst>
            <pc:docMk/>
            <pc:sldMk cId="2466968144" sldId="273"/>
            <ac:spMk id="3" creationId="{869522F3-FA18-534B-937A-22161E8188FC}"/>
          </ac:spMkLst>
        </pc:spChg>
        <pc:spChg chg="add mod">
          <ac:chgData name="Paerata, Trine" userId="2fc29077-6256-4427-af43-af439a5a2f9f" providerId="ADAL" clId="{0CA492DF-F78C-4144-98D0-3CCB5E9AA433}" dt="2021-05-25T03:46:34.966" v="1226" actId="1076"/>
          <ac:spMkLst>
            <pc:docMk/>
            <pc:sldMk cId="2466968144" sldId="273"/>
            <ac:spMk id="5" creationId="{30AB12D2-3EE6-EE4C-BF0D-05E596198959}"/>
          </ac:spMkLst>
        </pc:spChg>
        <pc:spChg chg="add del mod">
          <ac:chgData name="Paerata, Trine" userId="2fc29077-6256-4427-af43-af439a5a2f9f" providerId="ADAL" clId="{0CA492DF-F78C-4144-98D0-3CCB5E9AA433}" dt="2021-05-25T03:47:53.183" v="1231"/>
          <ac:spMkLst>
            <pc:docMk/>
            <pc:sldMk cId="2466968144" sldId="273"/>
            <ac:spMk id="7" creationId="{7D60A485-B071-F142-817C-2A00CBEE7C15}"/>
          </ac:spMkLst>
        </pc:spChg>
        <pc:picChg chg="add mod">
          <ac:chgData name="Paerata, Trine" userId="2fc29077-6256-4427-af43-af439a5a2f9f" providerId="ADAL" clId="{0CA492DF-F78C-4144-98D0-3CCB5E9AA433}" dt="2021-05-25T03:48:17.631" v="1244" actId="29295"/>
          <ac:picMkLst>
            <pc:docMk/>
            <pc:sldMk cId="2466968144" sldId="273"/>
            <ac:picMk id="9" creationId="{0AABC107-7F0F-B243-92DC-9883358A4094}"/>
          </ac:picMkLst>
        </pc:picChg>
        <pc:picChg chg="del">
          <ac:chgData name="Paerata, Trine" userId="2fc29077-6256-4427-af43-af439a5a2f9f" providerId="ADAL" clId="{0CA492DF-F78C-4144-98D0-3CCB5E9AA433}" dt="2021-05-25T03:47:50.223" v="1230" actId="478"/>
          <ac:picMkLst>
            <pc:docMk/>
            <pc:sldMk cId="2466968144" sldId="273"/>
            <ac:picMk id="26" creationId="{80806B6D-4C02-FA49-AE9A-656C97EA6D0D}"/>
          </ac:picMkLst>
        </pc:picChg>
      </pc:sldChg>
      <pc:sldChg chg="new del">
        <pc:chgData name="Paerata, Trine" userId="2fc29077-6256-4427-af43-af439a5a2f9f" providerId="ADAL" clId="{0CA492DF-F78C-4144-98D0-3CCB5E9AA433}" dt="2021-05-25T03:11:20.710" v="83" actId="680"/>
        <pc:sldMkLst>
          <pc:docMk/>
          <pc:sldMk cId="3291467507" sldId="273"/>
        </pc:sldMkLst>
      </pc:sldChg>
      <pc:sldChg chg="addSp delSp modSp add mod">
        <pc:chgData name="Paerata, Trine" userId="2fc29077-6256-4427-af43-af439a5a2f9f" providerId="ADAL" clId="{0CA492DF-F78C-4144-98D0-3CCB5E9AA433}" dt="2021-05-25T04:14:09.939" v="2610" actId="20577"/>
        <pc:sldMkLst>
          <pc:docMk/>
          <pc:sldMk cId="2361664274" sldId="274"/>
        </pc:sldMkLst>
        <pc:spChg chg="mod">
          <ac:chgData name="Paerata, Trine" userId="2fc29077-6256-4427-af43-af439a5a2f9f" providerId="ADAL" clId="{0CA492DF-F78C-4144-98D0-3CCB5E9AA433}" dt="2021-05-25T03:58:15.973" v="1844" actId="20577"/>
          <ac:spMkLst>
            <pc:docMk/>
            <pc:sldMk cId="2361664274" sldId="274"/>
            <ac:spMk id="2" creationId="{F8511AB4-B853-EA4F-8481-DD1FEC4841AB}"/>
          </ac:spMkLst>
        </pc:spChg>
        <pc:spChg chg="mod">
          <ac:chgData name="Paerata, Trine" userId="2fc29077-6256-4427-af43-af439a5a2f9f" providerId="ADAL" clId="{0CA492DF-F78C-4144-98D0-3CCB5E9AA433}" dt="2021-05-25T04:14:09.939" v="2610" actId="20577"/>
          <ac:spMkLst>
            <pc:docMk/>
            <pc:sldMk cId="2361664274" sldId="274"/>
            <ac:spMk id="3" creationId="{869522F3-FA18-534B-937A-22161E8188FC}"/>
          </ac:spMkLst>
        </pc:spChg>
        <pc:spChg chg="add del mod">
          <ac:chgData name="Paerata, Trine" userId="2fc29077-6256-4427-af43-af439a5a2f9f" providerId="ADAL" clId="{0CA492DF-F78C-4144-98D0-3CCB5E9AA433}" dt="2021-05-25T04:13:04.959" v="2592" actId="478"/>
          <ac:spMkLst>
            <pc:docMk/>
            <pc:sldMk cId="2361664274" sldId="274"/>
            <ac:spMk id="5" creationId="{30AB12D2-3EE6-EE4C-BF0D-05E596198959}"/>
          </ac:spMkLst>
        </pc:spChg>
        <pc:spChg chg="add del mod">
          <ac:chgData name="Paerata, Trine" userId="2fc29077-6256-4427-af43-af439a5a2f9f" providerId="ADAL" clId="{0CA492DF-F78C-4144-98D0-3CCB5E9AA433}" dt="2021-05-25T04:05:21.272" v="2259"/>
          <ac:spMkLst>
            <pc:docMk/>
            <pc:sldMk cId="2361664274" sldId="274"/>
            <ac:spMk id="10" creationId="{3F7F7FE8-F65C-7047-9FD9-4EC9F681771A}"/>
          </ac:spMkLst>
        </pc:spChg>
        <pc:spChg chg="add del mod">
          <ac:chgData name="Paerata, Trine" userId="2fc29077-6256-4427-af43-af439a5a2f9f" providerId="ADAL" clId="{0CA492DF-F78C-4144-98D0-3CCB5E9AA433}" dt="2021-05-25T04:10:01.593" v="2403" actId="478"/>
          <ac:spMkLst>
            <pc:docMk/>
            <pc:sldMk cId="2361664274" sldId="274"/>
            <ac:spMk id="13" creationId="{84DB4A15-D579-E24E-A454-FEE293EC27AC}"/>
          </ac:spMkLst>
        </pc:spChg>
        <pc:picChg chg="add del mod">
          <ac:chgData name="Paerata, Trine" userId="2fc29077-6256-4427-af43-af439a5a2f9f" providerId="ADAL" clId="{0CA492DF-F78C-4144-98D0-3CCB5E9AA433}" dt="2021-05-25T04:05:17.137" v="2257" actId="21"/>
          <ac:picMkLst>
            <pc:docMk/>
            <pc:sldMk cId="2361664274" sldId="274"/>
            <ac:picMk id="7" creationId="{513B5B59-55CE-3241-8A50-43781A447F2E}"/>
          </ac:picMkLst>
        </pc:picChg>
        <pc:picChg chg="del">
          <ac:chgData name="Paerata, Trine" userId="2fc29077-6256-4427-af43-af439a5a2f9f" providerId="ADAL" clId="{0CA492DF-F78C-4144-98D0-3CCB5E9AA433}" dt="2021-05-25T04:05:19.160" v="2258" actId="478"/>
          <ac:picMkLst>
            <pc:docMk/>
            <pc:sldMk cId="2361664274" sldId="274"/>
            <ac:picMk id="9" creationId="{0AABC107-7F0F-B243-92DC-9883358A4094}"/>
          </ac:picMkLst>
        </pc:picChg>
        <pc:picChg chg="add del mod">
          <ac:chgData name="Paerata, Trine" userId="2fc29077-6256-4427-af43-af439a5a2f9f" providerId="ADAL" clId="{0CA492DF-F78C-4144-98D0-3CCB5E9AA433}" dt="2021-05-25T04:13:00.420" v="2591" actId="1076"/>
          <ac:picMkLst>
            <pc:docMk/>
            <pc:sldMk cId="2361664274" sldId="274"/>
            <ac:picMk id="11" creationId="{39AD0CC8-8200-CE47-8E62-40EB1E3F470C}"/>
          </ac:picMkLst>
        </pc:picChg>
      </pc:sldChg>
      <pc:sldChg chg="addSp delSp modSp add mod modNotesTx">
        <pc:chgData name="Paerata, Trine" userId="2fc29077-6256-4427-af43-af439a5a2f9f" providerId="ADAL" clId="{0CA492DF-F78C-4144-98D0-3CCB5E9AA433}" dt="2021-05-25T04:27:13.056" v="3521" actId="20577"/>
        <pc:sldMkLst>
          <pc:docMk/>
          <pc:sldMk cId="2778856955" sldId="275"/>
        </pc:sldMkLst>
        <pc:spChg chg="del">
          <ac:chgData name="Paerata, Trine" userId="2fc29077-6256-4427-af43-af439a5a2f9f" providerId="ADAL" clId="{0CA492DF-F78C-4144-98D0-3CCB5E9AA433}" dt="2021-05-25T04:14:55.180" v="2611" actId="478"/>
          <ac:spMkLst>
            <pc:docMk/>
            <pc:sldMk cId="2778856955" sldId="275"/>
            <ac:spMk id="3" creationId="{869522F3-FA18-534B-937A-22161E8188FC}"/>
          </ac:spMkLst>
        </pc:spChg>
        <pc:spChg chg="del mod">
          <ac:chgData name="Paerata, Trine" userId="2fc29077-6256-4427-af43-af439a5a2f9f" providerId="ADAL" clId="{0CA492DF-F78C-4144-98D0-3CCB5E9AA433}" dt="2021-05-25T04:15:03.787" v="2615"/>
          <ac:spMkLst>
            <pc:docMk/>
            <pc:sldMk cId="2778856955" sldId="275"/>
            <ac:spMk id="5" creationId="{30AB12D2-3EE6-EE4C-BF0D-05E596198959}"/>
          </ac:spMkLst>
        </pc:spChg>
        <pc:spChg chg="add mod">
          <ac:chgData name="Paerata, Trine" userId="2fc29077-6256-4427-af43-af439a5a2f9f" providerId="ADAL" clId="{0CA492DF-F78C-4144-98D0-3CCB5E9AA433}" dt="2021-05-25T04:15:30.188" v="2619" actId="20577"/>
          <ac:spMkLst>
            <pc:docMk/>
            <pc:sldMk cId="2778856955" sldId="275"/>
            <ac:spMk id="7" creationId="{F13FC0BF-B4D9-264F-A3E8-8F9A3254732B}"/>
          </ac:spMkLst>
        </pc:spChg>
      </pc:sldChg>
      <pc:sldChg chg="addSp delSp modSp add mod modNotesTx">
        <pc:chgData name="Paerata, Trine" userId="2fc29077-6256-4427-af43-af439a5a2f9f" providerId="ADAL" clId="{0CA492DF-F78C-4144-98D0-3CCB5E9AA433}" dt="2021-05-25T04:25:51.565" v="3313" actId="1076"/>
        <pc:sldMkLst>
          <pc:docMk/>
          <pc:sldMk cId="2082875493" sldId="276"/>
        </pc:sldMkLst>
        <pc:spChg chg="mod">
          <ac:chgData name="Paerata, Trine" userId="2fc29077-6256-4427-af43-af439a5a2f9f" providerId="ADAL" clId="{0CA492DF-F78C-4144-98D0-3CCB5E9AA433}" dt="2021-05-25T04:24:45.343" v="3240" actId="20577"/>
          <ac:spMkLst>
            <pc:docMk/>
            <pc:sldMk cId="2082875493" sldId="276"/>
            <ac:spMk id="2" creationId="{F8511AB4-B853-EA4F-8481-DD1FEC4841AB}"/>
          </ac:spMkLst>
        </pc:spChg>
        <pc:spChg chg="add mod">
          <ac:chgData name="Paerata, Trine" userId="2fc29077-6256-4427-af43-af439a5a2f9f" providerId="ADAL" clId="{0CA492DF-F78C-4144-98D0-3CCB5E9AA433}" dt="2021-05-25T04:25:51.565" v="3313" actId="1076"/>
          <ac:spMkLst>
            <pc:docMk/>
            <pc:sldMk cId="2082875493" sldId="276"/>
            <ac:spMk id="5" creationId="{2CCFCF4A-E32F-A545-9F3D-B2467849E7BE}"/>
          </ac:spMkLst>
        </pc:spChg>
        <pc:spChg chg="del">
          <ac:chgData name="Paerata, Trine" userId="2fc29077-6256-4427-af43-af439a5a2f9f" providerId="ADAL" clId="{0CA492DF-F78C-4144-98D0-3CCB5E9AA433}" dt="2021-05-25T04:17:12.285" v="2713" actId="478"/>
          <ac:spMkLst>
            <pc:docMk/>
            <pc:sldMk cId="2082875493" sldId="276"/>
            <ac:spMk id="7" creationId="{F13FC0BF-B4D9-264F-A3E8-8F9A3254732B}"/>
          </ac:spMkLst>
        </pc:spChg>
        <pc:spChg chg="add del mod">
          <ac:chgData name="Paerata, Trine" userId="2fc29077-6256-4427-af43-af439a5a2f9f" providerId="ADAL" clId="{0CA492DF-F78C-4144-98D0-3CCB5E9AA433}" dt="2021-05-25T04:17:42.629" v="2719" actId="478"/>
          <ac:spMkLst>
            <pc:docMk/>
            <pc:sldMk cId="2082875493" sldId="276"/>
            <ac:spMk id="8" creationId="{C5E292DA-41AC-0543-83BD-20F4281C1498}"/>
          </ac:spMkLst>
        </pc:spChg>
        <pc:spChg chg="add del mod">
          <ac:chgData name="Paerata, Trine" userId="2fc29077-6256-4427-af43-af439a5a2f9f" providerId="ADAL" clId="{0CA492DF-F78C-4144-98D0-3CCB5E9AA433}" dt="2021-05-25T04:23:08.041" v="3082"/>
          <ac:spMkLst>
            <pc:docMk/>
            <pc:sldMk cId="2082875493" sldId="276"/>
            <ac:spMk id="9" creationId="{A77F9EA6-3641-F743-9ABF-466BA7B4BA6E}"/>
          </ac:spMkLst>
        </pc:spChg>
        <pc:picChg chg="del">
          <ac:chgData name="Paerata, Trine" userId="2fc29077-6256-4427-af43-af439a5a2f9f" providerId="ADAL" clId="{0CA492DF-F78C-4144-98D0-3CCB5E9AA433}" dt="2021-05-25T04:23:05.668" v="3081" actId="478"/>
          <ac:picMkLst>
            <pc:docMk/>
            <pc:sldMk cId="2082875493" sldId="276"/>
            <ac:picMk id="11" creationId="{39AD0CC8-8200-CE47-8E62-40EB1E3F470C}"/>
          </ac:picMkLst>
        </pc:picChg>
        <pc:picChg chg="add mod">
          <ac:chgData name="Paerata, Trine" userId="2fc29077-6256-4427-af43-af439a5a2f9f" providerId="ADAL" clId="{0CA492DF-F78C-4144-98D0-3CCB5E9AA433}" dt="2021-05-25T04:23:24.041" v="3115" actId="29295"/>
          <ac:picMkLst>
            <pc:docMk/>
            <pc:sldMk cId="2082875493" sldId="276"/>
            <ac:picMk id="12" creationId="{0D616803-4D98-2448-9FA4-E794697562AF}"/>
          </ac:picMkLst>
        </pc:picChg>
      </pc:sldChg>
      <pc:sldChg chg="addSp delSp modSp add mod modNotesTx">
        <pc:chgData name="Paerata, Trine" userId="2fc29077-6256-4427-af43-af439a5a2f9f" providerId="ADAL" clId="{0CA492DF-F78C-4144-98D0-3CCB5E9AA433}" dt="2021-05-25T04:40:46.320" v="3943" actId="20577"/>
        <pc:sldMkLst>
          <pc:docMk/>
          <pc:sldMk cId="3884008991" sldId="277"/>
        </pc:sldMkLst>
        <pc:spChg chg="mod">
          <ac:chgData name="Paerata, Trine" userId="2fc29077-6256-4427-af43-af439a5a2f9f" providerId="ADAL" clId="{0CA492DF-F78C-4144-98D0-3CCB5E9AA433}" dt="2021-05-25T04:29:49.906" v="3674" actId="20577"/>
          <ac:spMkLst>
            <pc:docMk/>
            <pc:sldMk cId="3884008991" sldId="277"/>
            <ac:spMk id="2" creationId="{F8511AB4-B853-EA4F-8481-DD1FEC4841AB}"/>
          </ac:spMkLst>
        </pc:spChg>
        <pc:spChg chg="mod">
          <ac:chgData name="Paerata, Trine" userId="2fc29077-6256-4427-af43-af439a5a2f9f" providerId="ADAL" clId="{0CA492DF-F78C-4144-98D0-3CCB5E9AA433}" dt="2021-05-25T04:40:46.320" v="3943" actId="20577"/>
          <ac:spMkLst>
            <pc:docMk/>
            <pc:sldMk cId="3884008991" sldId="277"/>
            <ac:spMk id="5" creationId="{2CCFCF4A-E32F-A545-9F3D-B2467849E7BE}"/>
          </ac:spMkLst>
        </pc:spChg>
        <pc:spChg chg="add del mod">
          <ac:chgData name="Paerata, Trine" userId="2fc29077-6256-4427-af43-af439a5a2f9f" providerId="ADAL" clId="{0CA492DF-F78C-4144-98D0-3CCB5E9AA433}" dt="2021-05-25T04:39:48.123" v="3883"/>
          <ac:spMkLst>
            <pc:docMk/>
            <pc:sldMk cId="3884008991" sldId="277"/>
            <ac:spMk id="6" creationId="{1385CEF6-27B6-4342-A980-777E580CD830}"/>
          </ac:spMkLst>
        </pc:spChg>
        <pc:picChg chg="add mod">
          <ac:chgData name="Paerata, Trine" userId="2fc29077-6256-4427-af43-af439a5a2f9f" providerId="ADAL" clId="{0CA492DF-F78C-4144-98D0-3CCB5E9AA433}" dt="2021-05-25T04:40:08.728" v="3895" actId="29295"/>
          <ac:picMkLst>
            <pc:docMk/>
            <pc:sldMk cId="3884008991" sldId="277"/>
            <ac:picMk id="8" creationId="{946CCE64-904F-AA4F-8398-0A72525FCAEB}"/>
          </ac:picMkLst>
        </pc:picChg>
        <pc:picChg chg="del">
          <ac:chgData name="Paerata, Trine" userId="2fc29077-6256-4427-af43-af439a5a2f9f" providerId="ADAL" clId="{0CA492DF-F78C-4144-98D0-3CCB5E9AA433}" dt="2021-05-25T04:39:39.817" v="3882" actId="478"/>
          <ac:picMkLst>
            <pc:docMk/>
            <pc:sldMk cId="3884008991" sldId="277"/>
            <ac:picMk id="12" creationId="{0D616803-4D98-2448-9FA4-E794697562AF}"/>
          </ac:picMkLst>
        </pc:picChg>
      </pc:sldChg>
      <pc:sldMasterChg chg="setBg modSldLayout">
        <pc:chgData name="Paerata, Trine" userId="2fc29077-6256-4427-af43-af439a5a2f9f" providerId="ADAL" clId="{0CA492DF-F78C-4144-98D0-3CCB5E9AA433}" dt="2021-05-25T03:11:39.008" v="87"/>
        <pc:sldMasterMkLst>
          <pc:docMk/>
          <pc:sldMasterMk cId="3442194177" sldId="2147483648"/>
        </pc:sldMasterMkLst>
        <pc:sldLayoutChg chg="setBg">
          <pc:chgData name="Paerata, Trine" userId="2fc29077-6256-4427-af43-af439a5a2f9f" providerId="ADAL" clId="{0CA492DF-F78C-4144-98D0-3CCB5E9AA433}" dt="2021-05-25T03:11:39.008" v="87"/>
          <pc:sldLayoutMkLst>
            <pc:docMk/>
            <pc:sldMasterMk cId="3442194177" sldId="2147483648"/>
            <pc:sldLayoutMk cId="1498501229" sldId="2147483649"/>
          </pc:sldLayoutMkLst>
        </pc:sldLayoutChg>
        <pc:sldLayoutChg chg="setBg">
          <pc:chgData name="Paerata, Trine" userId="2fc29077-6256-4427-af43-af439a5a2f9f" providerId="ADAL" clId="{0CA492DF-F78C-4144-98D0-3CCB5E9AA433}" dt="2021-05-25T03:11:39.008" v="87"/>
          <pc:sldLayoutMkLst>
            <pc:docMk/>
            <pc:sldMasterMk cId="3442194177" sldId="2147483648"/>
            <pc:sldLayoutMk cId="2341990185" sldId="2147483650"/>
          </pc:sldLayoutMkLst>
        </pc:sldLayoutChg>
        <pc:sldLayoutChg chg="setBg">
          <pc:chgData name="Paerata, Trine" userId="2fc29077-6256-4427-af43-af439a5a2f9f" providerId="ADAL" clId="{0CA492DF-F78C-4144-98D0-3CCB5E9AA433}" dt="2021-05-25T03:11:39.008" v="87"/>
          <pc:sldLayoutMkLst>
            <pc:docMk/>
            <pc:sldMasterMk cId="3442194177" sldId="2147483648"/>
            <pc:sldLayoutMk cId="2944221989" sldId="2147483651"/>
          </pc:sldLayoutMkLst>
        </pc:sldLayoutChg>
        <pc:sldLayoutChg chg="setBg">
          <pc:chgData name="Paerata, Trine" userId="2fc29077-6256-4427-af43-af439a5a2f9f" providerId="ADAL" clId="{0CA492DF-F78C-4144-98D0-3CCB5E9AA433}" dt="2021-05-25T03:11:39.008" v="87"/>
          <pc:sldLayoutMkLst>
            <pc:docMk/>
            <pc:sldMasterMk cId="3442194177" sldId="2147483648"/>
            <pc:sldLayoutMk cId="2506746324" sldId="2147483652"/>
          </pc:sldLayoutMkLst>
        </pc:sldLayoutChg>
        <pc:sldLayoutChg chg="setBg">
          <pc:chgData name="Paerata, Trine" userId="2fc29077-6256-4427-af43-af439a5a2f9f" providerId="ADAL" clId="{0CA492DF-F78C-4144-98D0-3CCB5E9AA433}" dt="2021-05-25T03:11:39.008" v="87"/>
          <pc:sldLayoutMkLst>
            <pc:docMk/>
            <pc:sldMasterMk cId="3442194177" sldId="2147483648"/>
            <pc:sldLayoutMk cId="727783244" sldId="2147483653"/>
          </pc:sldLayoutMkLst>
        </pc:sldLayoutChg>
        <pc:sldLayoutChg chg="setBg">
          <pc:chgData name="Paerata, Trine" userId="2fc29077-6256-4427-af43-af439a5a2f9f" providerId="ADAL" clId="{0CA492DF-F78C-4144-98D0-3CCB5E9AA433}" dt="2021-05-25T03:11:39.008" v="87"/>
          <pc:sldLayoutMkLst>
            <pc:docMk/>
            <pc:sldMasterMk cId="3442194177" sldId="2147483648"/>
            <pc:sldLayoutMk cId="3947391042" sldId="2147483654"/>
          </pc:sldLayoutMkLst>
        </pc:sldLayoutChg>
        <pc:sldLayoutChg chg="setBg">
          <pc:chgData name="Paerata, Trine" userId="2fc29077-6256-4427-af43-af439a5a2f9f" providerId="ADAL" clId="{0CA492DF-F78C-4144-98D0-3CCB5E9AA433}" dt="2021-05-25T03:11:39.008" v="87"/>
          <pc:sldLayoutMkLst>
            <pc:docMk/>
            <pc:sldMasterMk cId="3442194177" sldId="2147483648"/>
            <pc:sldLayoutMk cId="2644102776" sldId="2147483655"/>
          </pc:sldLayoutMkLst>
        </pc:sldLayoutChg>
        <pc:sldLayoutChg chg="setBg">
          <pc:chgData name="Paerata, Trine" userId="2fc29077-6256-4427-af43-af439a5a2f9f" providerId="ADAL" clId="{0CA492DF-F78C-4144-98D0-3CCB5E9AA433}" dt="2021-05-25T03:11:39.008" v="87"/>
          <pc:sldLayoutMkLst>
            <pc:docMk/>
            <pc:sldMasterMk cId="3442194177" sldId="2147483648"/>
            <pc:sldLayoutMk cId="3990402280" sldId="2147483656"/>
          </pc:sldLayoutMkLst>
        </pc:sldLayoutChg>
        <pc:sldLayoutChg chg="setBg">
          <pc:chgData name="Paerata, Trine" userId="2fc29077-6256-4427-af43-af439a5a2f9f" providerId="ADAL" clId="{0CA492DF-F78C-4144-98D0-3CCB5E9AA433}" dt="2021-05-25T03:11:39.008" v="87"/>
          <pc:sldLayoutMkLst>
            <pc:docMk/>
            <pc:sldMasterMk cId="3442194177" sldId="2147483648"/>
            <pc:sldLayoutMk cId="1973434432" sldId="2147483657"/>
          </pc:sldLayoutMkLst>
        </pc:sldLayoutChg>
        <pc:sldLayoutChg chg="setBg">
          <pc:chgData name="Paerata, Trine" userId="2fc29077-6256-4427-af43-af439a5a2f9f" providerId="ADAL" clId="{0CA492DF-F78C-4144-98D0-3CCB5E9AA433}" dt="2021-05-25T03:11:39.008" v="87"/>
          <pc:sldLayoutMkLst>
            <pc:docMk/>
            <pc:sldMasterMk cId="3442194177" sldId="2147483648"/>
            <pc:sldLayoutMk cId="711653881" sldId="2147483658"/>
          </pc:sldLayoutMkLst>
        </pc:sldLayoutChg>
        <pc:sldLayoutChg chg="setBg">
          <pc:chgData name="Paerata, Trine" userId="2fc29077-6256-4427-af43-af439a5a2f9f" providerId="ADAL" clId="{0CA492DF-F78C-4144-98D0-3CCB5E9AA433}" dt="2021-05-25T03:11:39.008" v="87"/>
          <pc:sldLayoutMkLst>
            <pc:docMk/>
            <pc:sldMasterMk cId="3442194177" sldId="2147483648"/>
            <pc:sldLayoutMk cId="2580314813" sldId="2147483659"/>
          </pc:sldLayoutMkLst>
        </pc:sldLayoutChg>
      </pc:sldMasterChg>
      <pc:sldMasterChg chg="setBg modSldLayout">
        <pc:chgData name="Paerata, Trine" userId="2fc29077-6256-4427-af43-af439a5a2f9f" providerId="ADAL" clId="{0CA492DF-F78C-4144-98D0-3CCB5E9AA433}" dt="2021-05-25T03:11:39.008" v="87"/>
        <pc:sldMasterMkLst>
          <pc:docMk/>
          <pc:sldMasterMk cId="866938584" sldId="2147483660"/>
        </pc:sldMasterMkLst>
        <pc:sldLayoutChg chg="setBg">
          <pc:chgData name="Paerata, Trine" userId="2fc29077-6256-4427-af43-af439a5a2f9f" providerId="ADAL" clId="{0CA492DF-F78C-4144-98D0-3CCB5E9AA433}" dt="2021-05-25T03:11:39.008" v="87"/>
          <pc:sldLayoutMkLst>
            <pc:docMk/>
            <pc:sldMasterMk cId="866938584" sldId="2147483660"/>
            <pc:sldLayoutMk cId="3867235226" sldId="214748366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234D1-D260-A340-A78C-86A2C4B16BDC}" type="datetimeFigureOut">
              <a:rPr lang="en-US" smtClean="0"/>
              <a:t>7/14/21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BA0528-8E97-4941-8A78-A39D1CB3C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255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Lecturer – Make a point of letting students know if your lectures will be captured. Encourage attendance.</a:t>
            </a:r>
          </a:p>
          <a:p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BA0528-8E97-4941-8A78-A39D1CB3C28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46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Lecturer - Make a point of noting that there are never any guarantees when it comes to having lectures recorded. Another reason students should attend lectures.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BA0528-8E97-4941-8A78-A39D1CB3C2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81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Lecturer – demonstrate to students where they can access their lecture capture from your subject.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BA0528-8E97-4941-8A78-A39D1CB3C2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553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BA0528-8E97-4941-8A78-A39D1CB3C2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361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A75C58E-35AC-D944-AE15-81D225480CE8}"/>
              </a:ext>
            </a:extLst>
          </p:cNvPr>
          <p:cNvSpPr txBox="1">
            <a:spLocks/>
          </p:cNvSpPr>
          <p:nvPr userDrawn="1"/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235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73FE4-50E5-4E48-B22E-548BD0983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02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307AEE-60E2-7E43-A304-F490370BE0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5312182" cy="38435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EF2D99-0A04-9242-AB1E-FF89268B9D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02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D0B8E-8217-A24F-B169-2F02A946266B}"/>
              </a:ext>
            </a:extLst>
          </p:cNvPr>
          <p:cNvSpPr txBox="1">
            <a:spLocks/>
          </p:cNvSpPr>
          <p:nvPr userDrawn="1"/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43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53C16-3122-744A-B8BA-42789E1BB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388418"/>
            <a:ext cx="10738805" cy="1302270"/>
          </a:xfrm>
          <a:prstGeom prst="rect">
            <a:avLst/>
          </a:prstGeom>
        </p:spPr>
        <p:txBody>
          <a:bodyPr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395964-BB91-6E44-A211-96CF27C79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4995" y="1796433"/>
            <a:ext cx="10738805" cy="3261090"/>
          </a:xfrm>
          <a:prstGeom prst="rect">
            <a:avLst/>
          </a:prstGeom>
        </p:spPr>
        <p:txBody>
          <a:bodyPr vert="eaVert"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0F38C46-8726-914A-96E5-57E150F454EC}"/>
              </a:ext>
            </a:extLst>
          </p:cNvPr>
          <p:cNvSpPr txBox="1">
            <a:spLocks/>
          </p:cNvSpPr>
          <p:nvPr userDrawn="1"/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653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CD1E26-AAFD-DC4D-9727-ED2AD57526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09799"/>
            <a:ext cx="2628900" cy="4499171"/>
          </a:xfrm>
          <a:prstGeom prst="rect">
            <a:avLst/>
          </a:prstGeom>
        </p:spPr>
        <p:txBody>
          <a:bodyPr vert="eaVert"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204AA2-651F-2C42-8394-969AE264F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09799"/>
            <a:ext cx="7734300" cy="5667164"/>
          </a:xfrm>
          <a:prstGeom prst="rect">
            <a:avLst/>
          </a:prstGeom>
        </p:spPr>
        <p:txBody>
          <a:bodyPr vert="eaVert"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DD65D45-F446-4742-84B6-5FBB07CC139D}"/>
              </a:ext>
            </a:extLst>
          </p:cNvPr>
          <p:cNvSpPr txBox="1">
            <a:spLocks/>
          </p:cNvSpPr>
          <p:nvPr userDrawn="1"/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314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1B6BC-D639-F449-A88A-1DFC5F88D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800" b="0" i="0">
                <a:latin typeface="Playfair Display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801EE0-34F8-494E-BC45-9C050EC0F4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40B2B-396F-0249-8F87-909001602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501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DA715-AC41-AF40-B8C0-6EBCEFE7D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582627"/>
            <a:ext cx="10738805" cy="1108061"/>
          </a:xfrm>
          <a:prstGeom prst="rect">
            <a:avLst/>
          </a:prstGeom>
        </p:spPr>
        <p:txBody>
          <a:bodyPr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808C3-5F10-8943-AFE3-F9FE50DE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995" y="1925903"/>
            <a:ext cx="10738805" cy="4251059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13D5C1F-B630-214F-9A2B-48246003F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990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E16DF-0EC1-F346-80D4-05F77DFC9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1523622"/>
            <a:ext cx="10572244" cy="2852737"/>
          </a:xfrm>
          <a:prstGeom prst="rect">
            <a:avLst/>
          </a:prstGeom>
        </p:spPr>
        <p:txBody>
          <a:bodyPr anchor="b"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5FF31-AF75-F14B-B569-24216365F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4995" y="4531541"/>
            <a:ext cx="10732455" cy="15581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117A05C-902F-C442-AF33-2BF26856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221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6DEC3-DB74-434A-99CE-E20838897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509799"/>
            <a:ext cx="10738805" cy="1180889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5A9C3-FA74-C049-8D0D-92679EF762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4995" y="1830542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47BE7-FEA8-C044-AA55-4F1B16D7F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44750" y="1830541"/>
            <a:ext cx="5211946" cy="4346421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0D2B1-0A8C-4444-9139-2E9BC5555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74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E0A46-B6AC-CA44-8FED-236329A38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811" y="436970"/>
            <a:ext cx="10756577" cy="125371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179E8D-58C2-B84E-B4A4-FF3225334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8811" y="1690688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9D5F59-537F-104A-A0AF-F6DEB1647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8811" y="2535420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88B79F-1690-964F-945B-6D16F0711C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CEF02C-EDB8-D744-9198-D3E08AC33B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35420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488B019-B37C-2542-9ABA-83674F139371}"/>
              </a:ext>
            </a:extLst>
          </p:cNvPr>
          <p:cNvSpPr txBox="1">
            <a:spLocks/>
          </p:cNvSpPr>
          <p:nvPr userDrawn="1"/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783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3725-15E3-8649-B88C-78066B51F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624" y="44604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3315374-D8C3-5D41-A27C-0BD5FEEC2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391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A75C58E-35AC-D944-AE15-81D225480CE8}"/>
              </a:ext>
            </a:extLst>
          </p:cNvPr>
          <p:cNvSpPr txBox="1">
            <a:spLocks/>
          </p:cNvSpPr>
          <p:nvPr userDrawn="1"/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102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40DC8-600A-B347-99F9-628BF10FD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212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24867-BF7D-5345-91E8-72C585FA8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986158-1487-C743-89F6-4F5C47886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3212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A6B29-1A50-B64D-B308-0BB317B295C8}"/>
              </a:ext>
            </a:extLst>
          </p:cNvPr>
          <p:cNvSpPr txBox="1">
            <a:spLocks/>
          </p:cNvSpPr>
          <p:nvPr userDrawn="1"/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402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5594"/>
            </a:gs>
            <a:gs pos="100000">
              <a:srgbClr val="058B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1B7F6E6-8D18-3D44-AD33-F649A571541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" y="0"/>
            <a:ext cx="12193471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1D18678-24BB-D74C-A413-311ACC51B8B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137901" y="5695693"/>
            <a:ext cx="782006" cy="88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938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5594"/>
            </a:gs>
            <a:gs pos="100000">
              <a:srgbClr val="058B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FB35EB50-416B-C941-A9B9-8B29CBC86459}"/>
              </a:ext>
            </a:extLst>
          </p:cNvPr>
          <p:cNvSpPr txBox="1"/>
          <p:nvPr userDrawn="1"/>
        </p:nvSpPr>
        <p:spPr>
          <a:xfrm>
            <a:off x="516596" y="6377340"/>
            <a:ext cx="11218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jcu.edu.au</a:t>
            </a:r>
            <a:endParaRPr lang="en-US" sz="1200" b="1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DB1375-8F1F-2540-B6A2-FBB34511E48B}"/>
              </a:ext>
            </a:extLst>
          </p:cNvPr>
          <p:cNvCxnSpPr>
            <a:cxnSpLocks/>
          </p:cNvCxnSpPr>
          <p:nvPr userDrawn="1"/>
        </p:nvCxnSpPr>
        <p:spPr>
          <a:xfrm>
            <a:off x="1488935" y="6566005"/>
            <a:ext cx="9534665" cy="15369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8D1EF7D1-87B6-E740-863A-086D0BF4C3D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137901" y="5695693"/>
            <a:ext cx="782006" cy="88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194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5" Type="http://schemas.microsoft.com/office/2007/relationships/hdphoto" Target="../media/hdphoto4.wdp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microsoft.com/office/2007/relationships/hdphoto" Target="../media/hdphoto5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microsoft.com/office/2007/relationships/hdphoto" Target="../media/hdphoto6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jcu.edu.au/learn/guides/videos-in-learnjcu" TargetMode="External"/><Relationship Id="rId5" Type="http://schemas.openxmlformats.org/officeDocument/2006/relationships/hyperlink" Target="https://www.jcu.edu.au/learn/pdfs/Using-lecture-recordings-a-guide-for-students.pdf/" TargetMode="External"/><Relationship Id="rId4" Type="http://schemas.microsoft.com/office/2007/relationships/hdphoto" Target="../media/hdphoto7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D2A156C7-7041-A24F-96E3-226EBA26769E}"/>
              </a:ext>
            </a:extLst>
          </p:cNvPr>
          <p:cNvSpPr txBox="1">
            <a:spLocks/>
          </p:cNvSpPr>
          <p:nvPr/>
        </p:nvSpPr>
        <p:spPr>
          <a:xfrm>
            <a:off x="5730096" y="1749286"/>
            <a:ext cx="6461904" cy="1834559"/>
          </a:xfrm>
          <a:prstGeom prst="rect">
            <a:avLst/>
          </a:prstGeom>
          <a:solidFill>
            <a:srgbClr val="058BCC"/>
          </a:solidFill>
        </p:spPr>
        <p:txBody>
          <a:bodyPr wrap="square" lIns="216000" anchor="ctr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tx1"/>
                </a:solidFill>
                <a:latin typeface="Playfair Display" pitchFamily="2" charset="77"/>
                <a:ea typeface="+mj-ea"/>
                <a:cs typeface="+mj-cs"/>
              </a:defRPr>
            </a:lvl1pPr>
          </a:lstStyle>
          <a:p>
            <a:pPr algn="l"/>
            <a:r>
              <a:rPr lang="en-US" sz="4000" baseline="0" dirty="0">
                <a:solidFill>
                  <a:schemeClr val="bg1"/>
                </a:solidFill>
                <a:latin typeface="Playfair Display" pitchFamily="2" charset="77"/>
              </a:rPr>
              <a:t>Lecture Capture</a:t>
            </a:r>
          </a:p>
          <a:p>
            <a:pPr algn="l">
              <a:lnSpc>
                <a:spcPct val="200000"/>
              </a:lnSpc>
            </a:pP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we are using lecture capture</a:t>
            </a:r>
            <a:endParaRPr lang="en-US" sz="1400" baseline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A black and white image of a person's face&#10;&#10;Description automatically generated with low confidence">
            <a:extLst>
              <a:ext uri="{FF2B5EF4-FFF2-40B4-BE49-F238E27FC236}">
                <a16:creationId xmlns:a16="http://schemas.microsoft.com/office/drawing/2014/main" id="{848C9121-7C9E-504F-A1D4-6A15410926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5827" y="667004"/>
            <a:ext cx="2780354" cy="291684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B892F7D-585A-4340-B2BD-7E5BDD6F6613}"/>
              </a:ext>
            </a:extLst>
          </p:cNvPr>
          <p:cNvSpPr txBox="1"/>
          <p:nvPr/>
        </p:nvSpPr>
        <p:spPr>
          <a:xfrm>
            <a:off x="6801990" y="6326554"/>
            <a:ext cx="5055251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sz="1000" dirty="0">
                <a:solidFill>
                  <a:srgbClr val="FFFFFF"/>
                </a:solidFill>
                <a:latin typeface="Arial"/>
                <a:cs typeface="Arial"/>
              </a:rPr>
              <a:t>Created by Learning Environments | Learning, Teaching and Student Engagement </a:t>
            </a:r>
          </a:p>
        </p:txBody>
      </p:sp>
    </p:spTree>
    <p:extLst>
      <p:ext uri="{BB962C8B-B14F-4D97-AF65-F5344CB8AC3E}">
        <p14:creationId xmlns:p14="http://schemas.microsoft.com/office/powerpoint/2010/main" val="73321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522F3-FA18-534B-937A-22161E8188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35304" y="2014330"/>
            <a:ext cx="4861291" cy="2464905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>
                <a:solidFill>
                  <a:schemeClr val="bg1"/>
                </a:solidFill>
              </a:rPr>
              <a:t>It is a recording of a lecture that can be used as a resource for students to review parts of the lecture at their own pace.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AF6C66-91DB-664F-A7ED-E56C6C0D20AB}"/>
              </a:ext>
            </a:extLst>
          </p:cNvPr>
          <p:cNvSpPr/>
          <p:nvPr/>
        </p:nvSpPr>
        <p:spPr>
          <a:xfrm>
            <a:off x="0" y="397157"/>
            <a:ext cx="2060713" cy="1180889"/>
          </a:xfrm>
          <a:prstGeom prst="rect">
            <a:avLst/>
          </a:prstGeom>
          <a:solidFill>
            <a:srgbClr val="038B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511AB4-B853-EA4F-8481-DD1FEC484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304" y="397157"/>
            <a:ext cx="8759687" cy="1180889"/>
          </a:xfrm>
          <a:solidFill>
            <a:srgbClr val="058BCC"/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</a:rPr>
              <a:t>What is Lecture Capture?</a:t>
            </a:r>
          </a:p>
        </p:txBody>
      </p:sp>
      <p:pic>
        <p:nvPicPr>
          <p:cNvPr id="26" name="Content Placeholder 25" descr="Shape&#10;&#10;Description automatically generated with low confidence">
            <a:extLst>
              <a:ext uri="{FF2B5EF4-FFF2-40B4-BE49-F238E27FC236}">
                <a16:creationId xmlns:a16="http://schemas.microsoft.com/office/drawing/2014/main" id="{80806B6D-4C02-FA49-AE9A-656C97EA6D0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biLevel thresh="25000"/>
            <a:alphaModFix amt="3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77794" y="1830388"/>
            <a:ext cx="4346575" cy="4346575"/>
          </a:xfr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F217A18F-CC30-804E-B8A1-4DEF8975165F}"/>
              </a:ext>
            </a:extLst>
          </p:cNvPr>
          <p:cNvSpPr/>
          <p:nvPr/>
        </p:nvSpPr>
        <p:spPr>
          <a:xfrm>
            <a:off x="935304" y="5298828"/>
            <a:ext cx="5499543" cy="1003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not a substitute for attending lectures.</a:t>
            </a:r>
          </a:p>
        </p:txBody>
      </p:sp>
    </p:spTree>
    <p:extLst>
      <p:ext uri="{BB962C8B-B14F-4D97-AF65-F5344CB8AC3E}">
        <p14:creationId xmlns:p14="http://schemas.microsoft.com/office/powerpoint/2010/main" val="963706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522F3-FA18-534B-937A-22161E8188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35304" y="2107094"/>
            <a:ext cx="5372731" cy="2981741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2000" dirty="0">
                <a:solidFill>
                  <a:schemeClr val="bg1"/>
                </a:solidFill>
              </a:rPr>
              <a:t>Students (you) can review difficult topics or missed concepts.</a:t>
            </a:r>
          </a:p>
          <a:p>
            <a:pPr>
              <a:lnSpc>
                <a:spcPct val="110000"/>
              </a:lnSpc>
            </a:pPr>
            <a:r>
              <a:rPr lang="en-US" sz="2000" dirty="0">
                <a:solidFill>
                  <a:schemeClr val="bg1"/>
                </a:solidFill>
              </a:rPr>
              <a:t>Students (you) can revise for upcoming assessments.</a:t>
            </a:r>
          </a:p>
          <a:p>
            <a:pPr>
              <a:lnSpc>
                <a:spcPct val="110000"/>
              </a:lnSpc>
            </a:pPr>
            <a:r>
              <a:rPr lang="en-US" sz="2000" dirty="0">
                <a:solidFill>
                  <a:schemeClr val="bg1"/>
                </a:solidFill>
              </a:rPr>
              <a:t>Expands on accessible and inclusive learning content.</a:t>
            </a:r>
          </a:p>
          <a:p>
            <a:pPr>
              <a:lnSpc>
                <a:spcPct val="110000"/>
              </a:lnSpc>
            </a:pPr>
            <a:r>
              <a:rPr lang="en-US" sz="2000" dirty="0">
                <a:solidFill>
                  <a:schemeClr val="bg1"/>
                </a:solidFill>
              </a:rPr>
              <a:t>Provide some flexibility.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AF6C66-91DB-664F-A7ED-E56C6C0D20AB}"/>
              </a:ext>
            </a:extLst>
          </p:cNvPr>
          <p:cNvSpPr/>
          <p:nvPr/>
        </p:nvSpPr>
        <p:spPr>
          <a:xfrm>
            <a:off x="0" y="397157"/>
            <a:ext cx="2060713" cy="1180889"/>
          </a:xfrm>
          <a:prstGeom prst="rect">
            <a:avLst/>
          </a:prstGeom>
          <a:solidFill>
            <a:srgbClr val="038B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511AB4-B853-EA4F-8481-DD1FEC484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304" y="397157"/>
            <a:ext cx="8759687" cy="1180889"/>
          </a:xfrm>
          <a:solidFill>
            <a:srgbClr val="058BCC"/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</a:rPr>
              <a:t>Why do we capture lectures?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AB12D2-3EE6-EE4C-BF0D-05E596198959}"/>
              </a:ext>
            </a:extLst>
          </p:cNvPr>
          <p:cNvSpPr/>
          <p:nvPr/>
        </p:nvSpPr>
        <p:spPr>
          <a:xfrm>
            <a:off x="935304" y="5298828"/>
            <a:ext cx="5499543" cy="1003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not a substitute for attending lectures.</a:t>
            </a:r>
          </a:p>
        </p:txBody>
      </p:sp>
      <p:pic>
        <p:nvPicPr>
          <p:cNvPr id="9" name="Content Placeholder 8" descr="Shape&#10;&#10;Description automatically generated with low confidence">
            <a:extLst>
              <a:ext uri="{FF2B5EF4-FFF2-40B4-BE49-F238E27FC236}">
                <a16:creationId xmlns:a16="http://schemas.microsoft.com/office/drawing/2014/main" id="{0AABC107-7F0F-B243-92DC-9883358A409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lum bright="70000" contrast="-70000"/>
            <a:alphaModFix amt="3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73534" y="2107094"/>
            <a:ext cx="3746258" cy="3746258"/>
          </a:xfrm>
        </p:spPr>
      </p:pic>
    </p:spTree>
    <p:extLst>
      <p:ext uri="{BB962C8B-B14F-4D97-AF65-F5344CB8AC3E}">
        <p14:creationId xmlns:p14="http://schemas.microsoft.com/office/powerpoint/2010/main" val="2466968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522F3-FA18-534B-937A-22161E8188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35304" y="2107094"/>
            <a:ext cx="5863061" cy="4121428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1900" dirty="0">
                <a:solidFill>
                  <a:schemeClr val="bg1"/>
                </a:solidFill>
              </a:rPr>
              <a:t>Lectures scheduled in ‘recordable’ rooms will be captured.</a:t>
            </a:r>
          </a:p>
          <a:p>
            <a:pPr>
              <a:lnSpc>
                <a:spcPct val="110000"/>
              </a:lnSpc>
            </a:pPr>
            <a:r>
              <a:rPr lang="en-US" sz="1900" dirty="0">
                <a:solidFill>
                  <a:schemeClr val="bg1"/>
                </a:solidFill>
              </a:rPr>
              <a:t>Audio, slides, document recorder, and parts of the room along with the lecturer, will be captured.</a:t>
            </a:r>
          </a:p>
          <a:p>
            <a:pPr>
              <a:lnSpc>
                <a:spcPct val="110000"/>
              </a:lnSpc>
            </a:pPr>
            <a:r>
              <a:rPr lang="en-US" sz="1900" dirty="0">
                <a:solidFill>
                  <a:schemeClr val="bg1"/>
                </a:solidFill>
              </a:rPr>
              <a:t>Questions from students, may be captured.</a:t>
            </a:r>
          </a:p>
          <a:p>
            <a:pPr>
              <a:lnSpc>
                <a:spcPct val="110000"/>
              </a:lnSpc>
            </a:pPr>
            <a:r>
              <a:rPr lang="en-US" sz="1900" dirty="0">
                <a:solidFill>
                  <a:schemeClr val="bg1"/>
                </a:solidFill>
              </a:rPr>
              <a:t>Someone walking across the front of room, may be captured.</a:t>
            </a:r>
          </a:p>
          <a:p>
            <a:pPr>
              <a:lnSpc>
                <a:spcPct val="110000"/>
              </a:lnSpc>
            </a:pPr>
            <a:r>
              <a:rPr lang="en-US" sz="1900" dirty="0">
                <a:solidFill>
                  <a:schemeClr val="bg1"/>
                </a:solidFill>
              </a:rPr>
              <a:t>If a room is empty but a Lecture Capture has been scheduled, you and/or your conversations may be captured. Check to see if the recording light is on.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AF6C66-91DB-664F-A7ED-E56C6C0D20AB}"/>
              </a:ext>
            </a:extLst>
          </p:cNvPr>
          <p:cNvSpPr/>
          <p:nvPr/>
        </p:nvSpPr>
        <p:spPr>
          <a:xfrm>
            <a:off x="0" y="397157"/>
            <a:ext cx="2060713" cy="1180889"/>
          </a:xfrm>
          <a:prstGeom prst="rect">
            <a:avLst/>
          </a:prstGeom>
          <a:solidFill>
            <a:srgbClr val="038B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511AB4-B853-EA4F-8481-DD1FEC484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304" y="397157"/>
            <a:ext cx="8759687" cy="1180889"/>
          </a:xfrm>
          <a:solidFill>
            <a:srgbClr val="058BCC"/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</a:rPr>
              <a:t>What is being captured?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39AD0CC8-8200-CE47-8E62-40EB1E3F470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lum bright="70000" contrast="-70000"/>
            <a:alphaModFix amt="3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287627" y="1830388"/>
            <a:ext cx="3907803" cy="3907803"/>
          </a:xfrm>
          <a:prstGeom prst="rect">
            <a:avLst/>
          </a:prstGeom>
        </p:spPr>
      </p:pic>
      <p:pic>
        <p:nvPicPr>
          <p:cNvPr id="6" name="Picture 5" descr="A picture containing light&#10;&#10;Description automatically generated">
            <a:extLst>
              <a:ext uri="{FF2B5EF4-FFF2-40B4-BE49-F238E27FC236}">
                <a16:creationId xmlns:a16="http://schemas.microsoft.com/office/drawing/2014/main" id="{6672DA95-8F10-0E4C-A12A-AB47CC1DF5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0791"/>
                    </a14:imgEffect>
                    <a14:imgEffect>
                      <a14:saturation sat="159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967786" y="3092829"/>
            <a:ext cx="1143000" cy="1143000"/>
          </a:xfrm>
          <a:prstGeom prst="rect">
            <a:avLst/>
          </a:prstGeom>
          <a:solidFill>
            <a:schemeClr val="accent1"/>
          </a:solidFill>
          <a:ln w="34925">
            <a:solidFill>
              <a:schemeClr val="bg1">
                <a:alpha val="43000"/>
              </a:schemeClr>
            </a:solidFill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51731EA-225B-FC45-A8E2-ABD6EBE0AAFE}"/>
              </a:ext>
            </a:extLst>
          </p:cNvPr>
          <p:cNvSpPr/>
          <p:nvPr/>
        </p:nvSpPr>
        <p:spPr>
          <a:xfrm>
            <a:off x="7483484" y="4303505"/>
            <a:ext cx="21116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Recording light is 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61664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AF6C66-91DB-664F-A7ED-E56C6C0D20AB}"/>
              </a:ext>
            </a:extLst>
          </p:cNvPr>
          <p:cNvSpPr/>
          <p:nvPr/>
        </p:nvSpPr>
        <p:spPr>
          <a:xfrm>
            <a:off x="0" y="397157"/>
            <a:ext cx="2060713" cy="1180889"/>
          </a:xfrm>
          <a:prstGeom prst="rect">
            <a:avLst/>
          </a:prstGeom>
          <a:solidFill>
            <a:srgbClr val="038B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511AB4-B853-EA4F-8481-DD1FEC484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304" y="397157"/>
            <a:ext cx="8759687" cy="1180889"/>
          </a:xfrm>
          <a:solidFill>
            <a:srgbClr val="058BCC"/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</a:rPr>
              <a:t>What is being captured?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39AD0CC8-8200-CE47-8E62-40EB1E3F470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lum bright="70000" contrast="-70000"/>
            <a:alphaModFix amt="3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916566" y="1830388"/>
            <a:ext cx="3907803" cy="3907803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13FC0BF-B4D9-264F-A3E8-8F9A325473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00539" y="2478156"/>
            <a:ext cx="4796056" cy="370372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solidFill>
                  <a:schemeClr val="bg1"/>
                </a:solidFill>
              </a:rPr>
              <a:t>Not often, but sometimes things go wrong, and the recording might not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take place.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856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AF6C66-91DB-664F-A7ED-E56C6C0D20AB}"/>
              </a:ext>
            </a:extLst>
          </p:cNvPr>
          <p:cNvSpPr/>
          <p:nvPr/>
        </p:nvSpPr>
        <p:spPr>
          <a:xfrm>
            <a:off x="0" y="397157"/>
            <a:ext cx="2060713" cy="1180889"/>
          </a:xfrm>
          <a:prstGeom prst="rect">
            <a:avLst/>
          </a:prstGeom>
          <a:solidFill>
            <a:srgbClr val="038B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511AB4-B853-EA4F-8481-DD1FEC484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304" y="397157"/>
            <a:ext cx="8759687" cy="1180889"/>
          </a:xfrm>
          <a:solidFill>
            <a:srgbClr val="058BCC"/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</a:rPr>
              <a:t>Where are they?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CCFCF4A-E32F-A545-9F3D-B2467849E7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035399"/>
            <a:ext cx="5181600" cy="4351338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schemeClr val="bg1"/>
                </a:solidFill>
              </a:rPr>
              <a:t>Captured lectures are automatically published to their subject sites and can be found in Books &amp; Tools, or via the Subject Content.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solidFill>
                  <a:schemeClr val="bg1"/>
                </a:solidFill>
              </a:rPr>
              <a:t>Captured lectures are available a few minutes after they have been recorded. However, there may be a delay of 24 hours in some cases.</a:t>
            </a:r>
          </a:p>
          <a:p>
            <a:pPr>
              <a:lnSpc>
                <a:spcPct val="110000"/>
              </a:lnSpc>
            </a:pP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12" name="Content Placeholder 11" descr="Shape&#10;&#10;Description automatically generated with low confidence">
            <a:extLst>
              <a:ext uri="{FF2B5EF4-FFF2-40B4-BE49-F238E27FC236}">
                <a16:creationId xmlns:a16="http://schemas.microsoft.com/office/drawing/2014/main" id="{0D616803-4D98-2448-9FA4-E794697562A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lum bright="70000" contrast="-70000"/>
            <a:alphaModFix amt="3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41012" y="2291557"/>
            <a:ext cx="3839023" cy="3839023"/>
          </a:xfrm>
        </p:spPr>
      </p:pic>
    </p:spTree>
    <p:extLst>
      <p:ext uri="{BB962C8B-B14F-4D97-AF65-F5344CB8AC3E}">
        <p14:creationId xmlns:p14="http://schemas.microsoft.com/office/powerpoint/2010/main" val="2082875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AF6C66-91DB-664F-A7ED-E56C6C0D20AB}"/>
              </a:ext>
            </a:extLst>
          </p:cNvPr>
          <p:cNvSpPr/>
          <p:nvPr/>
        </p:nvSpPr>
        <p:spPr>
          <a:xfrm>
            <a:off x="0" y="397157"/>
            <a:ext cx="2060713" cy="1180889"/>
          </a:xfrm>
          <a:prstGeom prst="rect">
            <a:avLst/>
          </a:prstGeom>
          <a:solidFill>
            <a:srgbClr val="038B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511AB4-B853-EA4F-8481-DD1FEC484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304" y="397157"/>
            <a:ext cx="8759687" cy="1180889"/>
          </a:xfrm>
          <a:solidFill>
            <a:srgbClr val="058BCC"/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</a:rPr>
              <a:t>Additional resources</a:t>
            </a:r>
          </a:p>
        </p:txBody>
      </p:sp>
      <p:pic>
        <p:nvPicPr>
          <p:cNvPr id="8" name="Content Placeholder 7" descr="Shape&#10;&#10;Description automatically generated with low confidence">
            <a:extLst>
              <a:ext uri="{FF2B5EF4-FFF2-40B4-BE49-F238E27FC236}">
                <a16:creationId xmlns:a16="http://schemas.microsoft.com/office/drawing/2014/main" id="{946CCE64-904F-AA4F-8398-0A72525FCAE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lum bright="70000" contrast="-70000"/>
            <a:alphaModFix amt="3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295322" y="2178914"/>
            <a:ext cx="3180521" cy="3180521"/>
          </a:xfrm>
        </p:spPr>
      </p:pic>
      <p:sp>
        <p:nvSpPr>
          <p:cNvPr id="3" name="Arrow: Right 2">
            <a:extLst>
              <a:ext uri="{FF2B5EF4-FFF2-40B4-BE49-F238E27FC236}">
                <a16:creationId xmlns:a16="http://schemas.microsoft.com/office/drawing/2014/main" id="{2747A207-3831-4B76-8BFA-D136588E27F6}"/>
              </a:ext>
            </a:extLst>
          </p:cNvPr>
          <p:cNvSpPr/>
          <p:nvPr/>
        </p:nvSpPr>
        <p:spPr>
          <a:xfrm>
            <a:off x="528780" y="2388965"/>
            <a:ext cx="321468" cy="363140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91B356-9833-4181-BD5E-A6AB0DBE8B38}"/>
              </a:ext>
            </a:extLst>
          </p:cNvPr>
          <p:cNvSpPr/>
          <p:nvPr/>
        </p:nvSpPr>
        <p:spPr>
          <a:xfrm>
            <a:off x="1031080" y="2037158"/>
            <a:ext cx="5816202" cy="952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CCFCF4A-E32F-A545-9F3D-B2467849E7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06103" y="2035399"/>
            <a:ext cx="4663679" cy="993776"/>
          </a:xfrm>
        </p:spPr>
        <p:txBody>
          <a:bodyPr lIns="91440" tIns="45720" rIns="91440" bIns="45720" anchor="t"/>
          <a:lstStyle/>
          <a:p>
            <a:pPr marL="0" indent="0">
              <a:lnSpc>
                <a:spcPct val="110000"/>
              </a:lnSpc>
              <a:buNone/>
            </a:pPr>
            <a:r>
              <a:rPr lang="en-US" sz="2400" dirty="0">
                <a:solidFill>
                  <a:srgbClr val="035594"/>
                </a:solidFill>
                <a:latin typeface="Arial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Using lecture recordings: A guide for students</a:t>
            </a:r>
            <a:endParaRPr lang="en-US" sz="2400" dirty="0">
              <a:solidFill>
                <a:srgbClr val="035594"/>
              </a:solidFill>
              <a:latin typeface="Arial"/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6033E5-1801-4D40-A81E-95A179B68C03}"/>
              </a:ext>
            </a:extLst>
          </p:cNvPr>
          <p:cNvSpPr txBox="1"/>
          <p:nvPr/>
        </p:nvSpPr>
        <p:spPr>
          <a:xfrm>
            <a:off x="1206104" y="3152775"/>
            <a:ext cx="6487715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solidFill>
                  <a:srgbClr val="FFFFFF"/>
                </a:solidFill>
                <a:latin typeface="Arial"/>
              </a:rPr>
              <a:t>www.jcu.edu.au/learn/pdfs/Using-lecture-recordings-a-guide-for-students.pdf</a:t>
            </a:r>
            <a:endParaRPr lang="en-GB" sz="1200" dirty="0"/>
          </a:p>
        </p:txBody>
      </p:sp>
      <p:sp>
        <p:nvSpPr>
          <p:cNvPr id="9" name="Arrow: Right 2">
            <a:extLst>
              <a:ext uri="{FF2B5EF4-FFF2-40B4-BE49-F238E27FC236}">
                <a16:creationId xmlns:a16="http://schemas.microsoft.com/office/drawing/2014/main" id="{4548AEB0-AF11-694B-8DC9-A096746AF142}"/>
              </a:ext>
            </a:extLst>
          </p:cNvPr>
          <p:cNvSpPr/>
          <p:nvPr/>
        </p:nvSpPr>
        <p:spPr>
          <a:xfrm>
            <a:off x="559221" y="4105896"/>
            <a:ext cx="321468" cy="363140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A89EB33-EA17-0A45-A128-440D995BC622}"/>
              </a:ext>
            </a:extLst>
          </p:cNvPr>
          <p:cNvSpPr/>
          <p:nvPr/>
        </p:nvSpPr>
        <p:spPr>
          <a:xfrm>
            <a:off x="1061521" y="3754089"/>
            <a:ext cx="5816202" cy="952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C66B27C-161F-6947-B77F-477A697FF3AE}"/>
              </a:ext>
            </a:extLst>
          </p:cNvPr>
          <p:cNvSpPr txBox="1">
            <a:spLocks/>
          </p:cNvSpPr>
          <p:nvPr/>
        </p:nvSpPr>
        <p:spPr>
          <a:xfrm>
            <a:off x="1236544" y="4003036"/>
            <a:ext cx="4663679" cy="74307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035594"/>
                </a:solidFill>
                <a:latin typeface="Arial"/>
                <a:cs typeface="Arial"/>
                <a:hlinkClick r:id="rId6"/>
              </a:rPr>
              <a:t>Videos in </a:t>
            </a:r>
            <a:r>
              <a:rPr lang="en-US" sz="2400" dirty="0" err="1">
                <a:solidFill>
                  <a:srgbClr val="035594"/>
                </a:solidFill>
                <a:latin typeface="Arial"/>
                <a:cs typeface="Arial"/>
                <a:hlinkClick r:id="rId6"/>
              </a:rPr>
              <a:t>LearnJCU</a:t>
            </a:r>
            <a:endParaRPr lang="en-US" sz="2400" dirty="0">
              <a:solidFill>
                <a:srgbClr val="035594"/>
              </a:solidFill>
              <a:latin typeface="Arial"/>
              <a:cs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ADA07C0-A682-6444-A8E3-093D9676C772}"/>
              </a:ext>
            </a:extLst>
          </p:cNvPr>
          <p:cNvSpPr txBox="1"/>
          <p:nvPr/>
        </p:nvSpPr>
        <p:spPr>
          <a:xfrm>
            <a:off x="1236544" y="4856553"/>
            <a:ext cx="6487715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solidFill>
                  <a:srgbClr val="FFFFFF"/>
                </a:solidFill>
                <a:latin typeface="Arial"/>
              </a:rPr>
              <a:t>www.jcu.edu.au/learn/guides/videos-in-</a:t>
            </a:r>
            <a:r>
              <a:rPr lang="en-US" sz="1200" dirty="0" err="1">
                <a:solidFill>
                  <a:srgbClr val="FFFFFF"/>
                </a:solidFill>
                <a:latin typeface="Arial"/>
              </a:rPr>
              <a:t>learnjcu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88400899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CU-PPoint-Template-1-Cover" id="{D8E906CC-8F87-9F44-83ED-D606136075F8}" vid="{A7BABD7B-FE14-6049-96FD-CF1ADB6DA7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CU-PPoint-Template-1-Cover" id="{D8E906CC-8F87-9F44-83ED-D606136075F8}" vid="{C10BC67E-409E-4948-AC8B-E2B2E7D0909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0ED11C25B6534C9557B938B88F9F42" ma:contentTypeVersion="12" ma:contentTypeDescription="Create a new document." ma:contentTypeScope="" ma:versionID="70994483993ba5c45f27db886170cebf">
  <xsd:schema xmlns:xsd="http://www.w3.org/2001/XMLSchema" xmlns:xs="http://www.w3.org/2001/XMLSchema" xmlns:p="http://schemas.microsoft.com/office/2006/metadata/properties" xmlns:ns2="acc4282e-59d5-4344-a8d5-bef91e309bf5" xmlns:ns3="f5d42425-26cf-44c2-97a7-5c51f2afda5b" targetNamespace="http://schemas.microsoft.com/office/2006/metadata/properties" ma:root="true" ma:fieldsID="f1165f7df89e9ec1b8b0b54c523ae917" ns2:_="" ns3:_="">
    <xsd:import namespace="acc4282e-59d5-4344-a8d5-bef91e309bf5"/>
    <xsd:import namespace="f5d42425-26cf-44c2-97a7-5c51f2afda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4282e-59d5-4344-a8d5-bef91e309b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d42425-26cf-44c2-97a7-5c51f2afda5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409038-DECB-41AD-B128-E6E17BE037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5BAD71-B31C-485A-8473-79D161D233F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B5B2EAE-68D4-40FA-A2F3-2348756371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c4282e-59d5-4344-a8d5-bef91e309bf5"/>
    <ds:schemaRef ds:uri="f5d42425-26cf-44c2-97a7-5c51f2afda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Custom Design</Template>
  <TotalTime>225</TotalTime>
  <Words>390</Words>
  <Application>Microsoft Macintosh PowerPoint</Application>
  <PresentationFormat>Widescreen</PresentationFormat>
  <Paragraphs>37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Playfair Display</vt:lpstr>
      <vt:lpstr>Custom Design</vt:lpstr>
      <vt:lpstr>Office Theme</vt:lpstr>
      <vt:lpstr>PowerPoint Presentation</vt:lpstr>
      <vt:lpstr>What is Lecture Capture?</vt:lpstr>
      <vt:lpstr>Why do we capture lectures?</vt:lpstr>
      <vt:lpstr>What is being captured?</vt:lpstr>
      <vt:lpstr>What is being captured?</vt:lpstr>
      <vt:lpstr>Where are they?</vt:lpstr>
      <vt:lpstr>Additional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Paerata, Trine</dc:creator>
  <cp:lastModifiedBy>Paerata, Trine</cp:lastModifiedBy>
  <cp:revision>72</cp:revision>
  <dcterms:created xsi:type="dcterms:W3CDTF">2021-05-25T01:20:07Z</dcterms:created>
  <dcterms:modified xsi:type="dcterms:W3CDTF">2021-07-14T03:31:31Z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0x0101006C0ED11C25B6534C9557B938B88F9F42</vt:lpwstr>
  </property>
</Properties>
</file>