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76" r:id="rId3"/>
    <p:sldId id="256" r:id="rId4"/>
    <p:sldId id="269" r:id="rId5"/>
    <p:sldId id="270" r:id="rId6"/>
    <p:sldId id="271" r:id="rId7"/>
    <p:sldId id="27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tchener, Helen" initials="TH" lastIdx="2" clrIdx="0">
    <p:extLst>
      <p:ext uri="{19B8F6BF-5375-455C-9EA6-DF929625EA0E}">
        <p15:presenceInfo xmlns:p15="http://schemas.microsoft.com/office/powerpoint/2012/main" userId="Titchener, Hel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0"/>
    <p:restoredTop sz="94674"/>
  </p:normalViewPr>
  <p:slideViewPr>
    <p:cSldViewPr snapToGrid="0" snapToObjects="1">
      <p:cViewPr varScale="1">
        <p:scale>
          <a:sx n="106" d="100"/>
          <a:sy n="106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05B2D-1E22-44FE-9C53-579EDAB845D7}" type="datetimeFigureOut">
              <a:rPr lang="en-AU" smtClean="0"/>
              <a:t>12/01/2023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A2884-BEBA-4BE6-8899-EEDA0D13D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124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0B2B-396F-0249-8F87-9090016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0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F38C46-8726-914A-96E5-57E150F454EC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5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D65D45-F446-4742-84B6-5FBB07CC139D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1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3D5C1F-B630-214F-9A2B-4824600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17A05C-902F-C442-AF33-2BF26856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2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D2B1-0A8C-4444-9139-2E9BC55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4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88B019-B37C-2542-9ABA-83674F139371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315374-D8C3-5D41-A27C-0BD5FEEC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75C58E-35AC-D944-AE15-81D225480CE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0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6B29-1A50-B64D-B308-0BB317B295C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0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0B8E-8217-A24F-B169-2F02A946266B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3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516596" y="6377340"/>
            <a:ext cx="1121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jcu.edu.au</a:t>
            </a:r>
            <a:endParaRPr lang="en-US" sz="12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488935" y="6566005"/>
            <a:ext cx="900643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8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B96D4A9-6BF3-8247-8F9C-58720C10DA5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19335" y="5108377"/>
            <a:ext cx="1300572" cy="147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9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183" y="3784922"/>
            <a:ext cx="8713265" cy="2486053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6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Student Name</a:t>
            </a:r>
            <a:br>
              <a:rPr lang="en-US" sz="36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r>
              <a:rPr lang="en-US" sz="27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Degree Title (e.g., PhD, Professional Doctorate, Masters)</a:t>
            </a:r>
            <a:br>
              <a:rPr lang="en-US" sz="27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r>
              <a:rPr lang="en-US" sz="27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Affiliations </a:t>
            </a:r>
            <a:r>
              <a:rPr lang="en-US" sz="27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(e.g., College, Division, Institute, Centre)</a:t>
            </a:r>
            <a:r>
              <a:rPr lang="en-US" sz="2700" dirty="0">
                <a:latin typeface="MS UI Gothic" panose="020B0600070205080204" pitchFamily="34" charset="-128"/>
                <a:ea typeface="MS UI Gothic" panose="020B0600070205080204" pitchFamily="34" charset="-128"/>
              </a:rPr>
              <a:t/>
            </a:r>
            <a:br>
              <a:rPr lang="en-US" sz="2700" dirty="0"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r>
              <a:rPr lang="en-US" sz="27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br>
              <a:rPr lang="en-US" sz="27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r>
              <a:rPr lang="en-US" sz="22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  <a:t>Names and titles of advisor panel members (e.g. Professor Smith, Primary Advisor)</a:t>
            </a:r>
            <a:br>
              <a:rPr lang="en-US" sz="2200" dirty="0" smtClean="0"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endParaRPr lang="en-AU" sz="2200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30542" y="3866493"/>
            <a:ext cx="2739164" cy="1134485"/>
          </a:xfrm>
        </p:spPr>
        <p:txBody>
          <a:bodyPr/>
          <a:lstStyle/>
          <a:p>
            <a:pPr algn="r"/>
            <a:r>
              <a:rPr lang="en-US" dirty="0" smtClean="0"/>
              <a:t>Date, Time and place of presentation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534467" y="327973"/>
            <a:ext cx="8720336" cy="261610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dirty="0" smtClean="0"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Completion Milestone </a:t>
            </a:r>
          </a:p>
          <a:p>
            <a:pPr algn="ctr"/>
            <a:r>
              <a:rPr lang="en-US" sz="7200" dirty="0" smtClean="0"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Template</a:t>
            </a:r>
          </a:p>
          <a:p>
            <a:pPr algn="ctr"/>
            <a:r>
              <a:rPr lang="en-US" sz="2000" dirty="0" smtClean="0"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(Replace the above text with the thesis title)</a:t>
            </a:r>
            <a:endParaRPr lang="en-US" sz="2000" dirty="0"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86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199" y="365125"/>
            <a:ext cx="9231489" cy="14975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+mn-lt"/>
              </a:rPr>
              <a:t>Opening comments, introduction, welcome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50257" y="2916455"/>
            <a:ext cx="11103543" cy="32605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 smtClean="0"/>
              <a:t>Preliminary guidelines (to be deleted and replaced)</a:t>
            </a:r>
          </a:p>
          <a:p>
            <a:pPr lvl="1"/>
            <a:r>
              <a:rPr lang="en-US" dirty="0" smtClean="0"/>
              <a:t>Make any introductory comments as needed before commencing presentation</a:t>
            </a:r>
            <a:endParaRPr lang="en-US" dirty="0"/>
          </a:p>
          <a:p>
            <a:pPr lvl="1"/>
            <a:r>
              <a:rPr lang="en-US" dirty="0" smtClean="0"/>
              <a:t>Please adapt the template as required to suit the form and nature of your thesis/research work. </a:t>
            </a:r>
          </a:p>
          <a:p>
            <a:pPr lvl="1"/>
            <a:r>
              <a:rPr lang="en-US" dirty="0" smtClean="0"/>
              <a:t>For example, a chapter may be presented in more than one slide, a thesis may have more or less chapters, including an exegesis or creative works.  </a:t>
            </a:r>
          </a:p>
          <a:p>
            <a:pPr lvl="1"/>
            <a:r>
              <a:rPr lang="en-US" dirty="0" smtClean="0"/>
              <a:t>Ensure that the font and any tables or figures are suitable for presentation.</a:t>
            </a:r>
          </a:p>
          <a:p>
            <a:pPr lvl="1"/>
            <a:r>
              <a:rPr lang="en-US" dirty="0" smtClean="0"/>
              <a:t>As far as reasonable, make content accessible to a wide lay audience.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6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843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Chapter 1</a:t>
            </a:r>
          </a:p>
          <a:p>
            <a:r>
              <a:rPr lang="en-US" dirty="0" smtClean="0"/>
              <a:t>Title 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99977" y="1803572"/>
            <a:ext cx="10515600" cy="38333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Key points discussed in the section such as the : </a:t>
            </a:r>
            <a:endParaRPr lang="en-US" dirty="0" smtClean="0"/>
          </a:p>
          <a:p>
            <a:pPr lvl="1"/>
            <a:r>
              <a:rPr lang="en-US" dirty="0" smtClean="0"/>
              <a:t>literature;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heory;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ethod, and</a:t>
            </a:r>
          </a:p>
          <a:p>
            <a:pPr lvl="1"/>
            <a:r>
              <a:rPr lang="en-US" dirty="0" smtClean="0"/>
              <a:t>practice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summary of the findings or outcomes or gap identified to support the original and significant contribution to made by the research work presented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8194876" y="856527"/>
            <a:ext cx="3158924" cy="2245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Include images, tables, figures etc., as required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843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Chapter 2</a:t>
            </a:r>
          </a:p>
          <a:p>
            <a:r>
              <a:rPr lang="en-US" dirty="0" smtClean="0"/>
              <a:t>Title 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99977" y="1803572"/>
            <a:ext cx="10515600" cy="38333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Key points discussed in the section such as the : </a:t>
            </a:r>
            <a:endParaRPr lang="en-US" dirty="0" smtClean="0"/>
          </a:p>
          <a:p>
            <a:pPr lvl="1"/>
            <a:r>
              <a:rPr lang="en-US" dirty="0" smtClean="0"/>
              <a:t>literature;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heory;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ethod, and</a:t>
            </a:r>
          </a:p>
          <a:p>
            <a:pPr lvl="1"/>
            <a:r>
              <a:rPr lang="en-US" dirty="0" smtClean="0"/>
              <a:t>practice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summary of the findings or outcomes or gap identified to support the original and significant contribution to made by the research work presented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8194876" y="856527"/>
            <a:ext cx="3158924" cy="2245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Include images, tables, figures etc., as required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10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843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Chapter 3</a:t>
            </a:r>
          </a:p>
          <a:p>
            <a:r>
              <a:rPr lang="en-US" dirty="0" smtClean="0"/>
              <a:t>Title 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99977" y="1803572"/>
            <a:ext cx="10515600" cy="38333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Key points discussed in the section such as the : </a:t>
            </a:r>
            <a:endParaRPr lang="en-US" dirty="0" smtClean="0"/>
          </a:p>
          <a:p>
            <a:pPr lvl="1"/>
            <a:r>
              <a:rPr lang="en-US" dirty="0" smtClean="0"/>
              <a:t>literature;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heory;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ethod, and</a:t>
            </a:r>
          </a:p>
          <a:p>
            <a:pPr lvl="1"/>
            <a:r>
              <a:rPr lang="en-US" dirty="0" smtClean="0"/>
              <a:t>practice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summary of the findings or outcomes or gap identified to support the original and significant contribution to made by the research work presented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8194876" y="856527"/>
            <a:ext cx="3158924" cy="2245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Include images, tables, figures etc., as required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65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99977" y="658636"/>
            <a:ext cx="10515600" cy="1843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Chapter </a:t>
            </a:r>
            <a:r>
              <a:rPr lang="en-US" sz="3200" dirty="0"/>
              <a:t>(include as many as are relevant for </a:t>
            </a:r>
            <a:r>
              <a:rPr lang="en-US" sz="3200" dirty="0" smtClean="0"/>
              <a:t>your </a:t>
            </a:r>
            <a:r>
              <a:rPr lang="en-US" sz="3200" dirty="0"/>
              <a:t>thesis)  </a:t>
            </a:r>
            <a:endParaRPr lang="en-US" dirty="0" smtClean="0"/>
          </a:p>
          <a:p>
            <a:r>
              <a:rPr lang="en-US" dirty="0" smtClean="0"/>
              <a:t>Title 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99977" y="1803572"/>
            <a:ext cx="10515600" cy="38333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Key points discussed in the section such as the : </a:t>
            </a:r>
            <a:endParaRPr lang="en-US" dirty="0" smtClean="0"/>
          </a:p>
          <a:p>
            <a:pPr lvl="1"/>
            <a:r>
              <a:rPr lang="en-US" dirty="0" smtClean="0"/>
              <a:t>literature;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heory;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ethod, and</a:t>
            </a:r>
          </a:p>
          <a:p>
            <a:pPr lvl="1"/>
            <a:r>
              <a:rPr lang="en-US" dirty="0" smtClean="0"/>
              <a:t>practice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summary of the findings or outcomes or gap identified to support the original and significant contribution to made by the research work presented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8056653" y="1979271"/>
            <a:ext cx="3158924" cy="2245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Include images, tables, figures etc., as required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86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10515600" cy="18435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Concluding Chapter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99977" y="2833510"/>
            <a:ext cx="10515600" cy="28034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summary of the findings and a clear statement of the original and significant contribution made by the research work presented</a:t>
            </a:r>
          </a:p>
          <a:p>
            <a:r>
              <a:rPr lang="en-US" dirty="0" smtClean="0"/>
              <a:t>A comment on the impact or outcomes of the work to date, if available/known.</a:t>
            </a:r>
          </a:p>
        </p:txBody>
      </p:sp>
      <p:sp>
        <p:nvSpPr>
          <p:cNvPr id="4" name="Rectangle 3"/>
          <p:cNvSpPr/>
          <p:nvPr/>
        </p:nvSpPr>
        <p:spPr>
          <a:xfrm>
            <a:off x="8194876" y="856527"/>
            <a:ext cx="3158924" cy="2245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Include images, tables, figures etc., as required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12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365125"/>
            <a:ext cx="6635044" cy="14975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+mn-lt"/>
              </a:rPr>
              <a:t>Final comments and open for questions </a:t>
            </a:r>
            <a:endParaRPr lang="en-AU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50257" y="2916455"/>
            <a:ext cx="11103543" cy="32605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Acknowledge any key partners or others who have supported this </a:t>
            </a:r>
            <a:r>
              <a:rPr lang="en-US" dirty="0" smtClean="0"/>
              <a:t>work, </a:t>
            </a:r>
            <a:r>
              <a:rPr lang="en-US" dirty="0"/>
              <a:t>if appropriate. 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pening the session </a:t>
            </a:r>
            <a:r>
              <a:rPr lang="en-US" smtClean="0"/>
              <a:t>for questions.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1696" y="515940"/>
            <a:ext cx="3534098" cy="198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474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UI Gothic</vt:lpstr>
      <vt:lpstr>Arial</vt:lpstr>
      <vt:lpstr>Calibri</vt:lpstr>
      <vt:lpstr>Calibri Light</vt:lpstr>
      <vt:lpstr>Playfair Display</vt:lpstr>
      <vt:lpstr>Office Theme</vt:lpstr>
      <vt:lpstr> Student Name Degree Title (e.g., PhD, Professional Doctorate, Masters) Affiliations (e.g., College, Division, Institute, Centre)   Names and titles of advisor panel members (e.g. Professor Smith, Primary Advisor)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LeBherz, Cameron</dc:creator>
  <cp:lastModifiedBy>Belinda Boyce</cp:lastModifiedBy>
  <cp:revision>49</cp:revision>
  <dcterms:created xsi:type="dcterms:W3CDTF">2018-04-09T23:36:04Z</dcterms:created>
  <dcterms:modified xsi:type="dcterms:W3CDTF">2023-01-12T04:04:46Z</dcterms:modified>
</cp:coreProperties>
</file>