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theme/theme2.xml" ContentType="application/vnd.openxmlformats-officedocument.theme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  <p:sldMasterId id="2147483688" r:id="rId5"/>
    <p:sldMasterId id="2147483718" r:id="rId6"/>
  </p:sldMasterIdLst>
  <p:notesMasterIdLst>
    <p:notesMasterId r:id="rId8"/>
  </p:notesMasterIdLst>
  <p:sldIdLst>
    <p:sldId id="50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64FA1"/>
    <a:srgbClr val="FFFF00"/>
    <a:srgbClr val="0655A6"/>
    <a:srgbClr val="0089D2"/>
    <a:srgbClr val="0557A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843" autoAdjust="0"/>
    <p:restoredTop sz="89299" autoAdjust="0"/>
  </p:normalViewPr>
  <p:slideViewPr>
    <p:cSldViewPr snapToGrid="0">
      <p:cViewPr varScale="1">
        <p:scale>
          <a:sx n="97" d="100"/>
          <a:sy n="97" d="100"/>
        </p:scale>
        <p:origin x="354" y="8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6" d="100"/>
          <a:sy n="86" d="100"/>
        </p:scale>
        <p:origin x="2928" y="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theme" Target="theme/theme1.xml"/><Relationship Id="rId5" Type="http://schemas.openxmlformats.org/officeDocument/2006/relationships/slideMaster" Target="slideMasters/slideMaster2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7BDB3D-3255-45A7-855D-C9D291B02367}" type="datetimeFigureOut">
              <a:rPr lang="en-AU" smtClean="0"/>
              <a:t>16/01/2024</a:t>
            </a:fld>
            <a:endParaRPr lang="en-A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A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AD66DE7-EEAB-4718-BDA6-AA65BF16CD3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7840759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30B66DB-F7BC-4D6E-8F83-C289ABF3B64D}" type="slidenum">
              <a:rPr lang="en-AU" smtClean="0"/>
              <a:t>1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7951069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3.xml"/><Relationship Id="rId4" Type="http://schemas.openxmlformats.org/officeDocument/2006/relationships/image" Target="../media/image8.png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3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F1B6BC-D639-F449-A88A-1DFC5F88DFC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3600" b="0" i="0">
                <a:latin typeface="Playfair Display" pitchFamily="2" charset="77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F801EE0-34F8-494E-BC45-9C050EC0F4F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800" b="0" i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25639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D53C16-3122-744A-B8BA-42789E1BBD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4996" y="388418"/>
            <a:ext cx="10738805" cy="1302270"/>
          </a:xfrm>
          <a:prstGeom prst="rect">
            <a:avLst/>
          </a:prstGeom>
        </p:spPr>
        <p:txBody>
          <a:bodyPr/>
          <a:lstStyle>
            <a:lvl1pPr>
              <a:defRPr sz="3000" b="0" i="0">
                <a:latin typeface="Playfair Display" pitchFamily="2" charset="77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F395964-BB91-6E44-A211-96CF27C7944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14996" y="1796433"/>
            <a:ext cx="10738805" cy="3261090"/>
          </a:xfrm>
          <a:prstGeom prst="rect">
            <a:avLst/>
          </a:prstGeom>
        </p:spPr>
        <p:txBody>
          <a:bodyPr vert="eaVert"/>
          <a:lstStyle>
            <a:lvl1pPr>
              <a:defRPr b="0" i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b="0" i="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b="0" i="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b="0" i="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b="0" i="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37314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6CD1E26-AAFD-DC4D-9727-ED2AD57526E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1" y="509801"/>
            <a:ext cx="2628900" cy="4499171"/>
          </a:xfrm>
          <a:prstGeom prst="rect">
            <a:avLst/>
          </a:prstGeom>
        </p:spPr>
        <p:txBody>
          <a:bodyPr vert="eaVert"/>
          <a:lstStyle>
            <a:lvl1pPr>
              <a:defRPr sz="3000" b="0" i="0">
                <a:latin typeface="Playfair Display" pitchFamily="2" charset="77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D204AA2-651F-2C42-8394-969AE264FDC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1" y="509799"/>
            <a:ext cx="7734300" cy="5667164"/>
          </a:xfrm>
          <a:prstGeom prst="rect">
            <a:avLst/>
          </a:prstGeom>
        </p:spPr>
        <p:txBody>
          <a:bodyPr vert="eaVert"/>
          <a:lstStyle>
            <a:lvl1pPr>
              <a:defRPr b="0" i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b="0" i="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b="0" i="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b="0" i="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b="0" i="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956562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9100" y="1481137"/>
            <a:ext cx="10972800" cy="4525963"/>
          </a:xfrm>
          <a:prstGeom prst="rect">
            <a:avLst/>
          </a:prstGeom>
        </p:spPr>
        <p:txBody>
          <a:bodyPr lIns="0" tIns="0" rIns="0" bIns="0"/>
          <a:lstStyle>
            <a:lvl1pPr>
              <a:defRPr sz="24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AU" dirty="0"/>
              <a:t>Click to edit Master text styles</a:t>
            </a:r>
          </a:p>
          <a:p>
            <a:pPr lvl="1"/>
            <a:r>
              <a:rPr lang="en-AU" dirty="0"/>
              <a:t>Second level</a:t>
            </a:r>
          </a:p>
          <a:p>
            <a:pPr lvl="2"/>
            <a:r>
              <a:rPr lang="en-AU" dirty="0"/>
              <a:t>Third level</a:t>
            </a:r>
          </a:p>
          <a:p>
            <a:pPr lvl="3"/>
            <a:r>
              <a:rPr lang="en-AU" dirty="0"/>
              <a:t>Fourth level</a:t>
            </a:r>
          </a:p>
          <a:p>
            <a:pPr lvl="4"/>
            <a:r>
              <a:rPr lang="en-AU" dirty="0"/>
              <a:t>Fifth level</a:t>
            </a:r>
            <a:endParaRPr lang="en-US" dirty="0"/>
          </a:p>
        </p:txBody>
      </p:sp>
      <p:sp>
        <p:nvSpPr>
          <p:cNvPr id="8" name="Text Placeholder 8"/>
          <p:cNvSpPr>
            <a:spLocks noGrp="1"/>
          </p:cNvSpPr>
          <p:nvPr>
            <p:ph type="body" sz="quarter" idx="13"/>
          </p:nvPr>
        </p:nvSpPr>
        <p:spPr>
          <a:xfrm>
            <a:off x="419100" y="354066"/>
            <a:ext cx="8180917" cy="661939"/>
          </a:xfrm>
          <a:prstGeom prst="rect">
            <a:avLst/>
          </a:prstGeom>
        </p:spPr>
        <p:txBody>
          <a:bodyPr vert="horz" lIns="0" tIns="0" rIns="0" bIns="0" anchor="b"/>
          <a:lstStyle>
            <a:lvl1pPr marL="0" indent="0">
              <a:buNone/>
              <a:defRPr sz="2400">
                <a:solidFill>
                  <a:srgbClr val="005ABB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lvl="0"/>
            <a:r>
              <a:rPr lang="en-AU" dirty="0"/>
              <a:t>Click to edit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 defTabSz="685800">
              <a:defRPr/>
            </a:pPr>
            <a:fld id="{F7B8A2C5-F378-4DC2-A566-32F2372384AF}" type="datetime1">
              <a:rPr lang="en-US" altLang="en-US" sz="1350" smtClean="0">
                <a:solidFill>
                  <a:prstClr val="black"/>
                </a:solidFill>
              </a:rPr>
              <a:pPr defTabSz="685800">
                <a:defRPr/>
              </a:pPr>
              <a:t>1/16/2024</a:t>
            </a:fld>
            <a:endParaRPr lang="en-US" altLang="en-US" sz="1350" dirty="0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 defTabSz="685800">
              <a:defRPr/>
            </a:pPr>
            <a:endParaRPr lang="en-US" sz="1350" dirty="0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 defTabSz="685800">
              <a:defRPr/>
            </a:pPr>
            <a:endParaRPr lang="en-US" altLang="en-US" sz="135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8356177"/>
      </p:ext>
    </p:extLst>
  </p:cSld>
  <p:clrMapOvr>
    <a:masterClrMapping/>
  </p:clrMapOvr>
  <p:transition spd="slow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06400" y="1484750"/>
            <a:ext cx="5384800" cy="4525963"/>
          </a:xfrm>
          <a:prstGeom prst="rect">
            <a:avLst/>
          </a:prstGeom>
        </p:spPr>
        <p:txBody>
          <a:bodyPr lIns="0" tIns="0" rIns="0" bIns="0"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AU" dirty="0"/>
              <a:t>Click to edit Master text styles</a:t>
            </a:r>
          </a:p>
          <a:p>
            <a:pPr lvl="1"/>
            <a:r>
              <a:rPr lang="en-AU" dirty="0"/>
              <a:t>Second level</a:t>
            </a:r>
          </a:p>
          <a:p>
            <a:pPr lvl="2"/>
            <a:r>
              <a:rPr lang="en-AU" dirty="0"/>
              <a:t>Third level</a:t>
            </a:r>
          </a:p>
          <a:p>
            <a:pPr lvl="3"/>
            <a:r>
              <a:rPr lang="en-AU" dirty="0"/>
              <a:t>Fourth level</a:t>
            </a:r>
          </a:p>
          <a:p>
            <a:pPr lvl="4"/>
            <a:r>
              <a:rPr lang="en-AU" dirty="0"/>
              <a:t>Fifth level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half" idx="13"/>
          </p:nvPr>
        </p:nvSpPr>
        <p:spPr>
          <a:xfrm>
            <a:off x="6045200" y="1484750"/>
            <a:ext cx="5384800" cy="4525963"/>
          </a:xfrm>
          <a:prstGeom prst="rect">
            <a:avLst/>
          </a:prstGeom>
        </p:spPr>
        <p:txBody>
          <a:bodyPr lIns="0" tIns="0" rIns="0" bIns="0"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AU" dirty="0"/>
              <a:t>Click to edit Master text styles</a:t>
            </a:r>
          </a:p>
          <a:p>
            <a:pPr lvl="1"/>
            <a:r>
              <a:rPr lang="en-AU" dirty="0"/>
              <a:t>Second level</a:t>
            </a:r>
          </a:p>
          <a:p>
            <a:pPr lvl="2"/>
            <a:r>
              <a:rPr lang="en-AU" dirty="0"/>
              <a:t>Third level</a:t>
            </a:r>
          </a:p>
          <a:p>
            <a:pPr lvl="3"/>
            <a:r>
              <a:rPr lang="en-AU" dirty="0"/>
              <a:t>Fourth level</a:t>
            </a:r>
          </a:p>
          <a:p>
            <a:pPr lvl="4"/>
            <a:r>
              <a:rPr lang="en-AU" dirty="0"/>
              <a:t>Fifth level</a:t>
            </a:r>
            <a:endParaRPr lang="en-US" dirty="0"/>
          </a:p>
        </p:txBody>
      </p:sp>
      <p:sp>
        <p:nvSpPr>
          <p:cNvPr id="8" name="Text Placeholder 8"/>
          <p:cNvSpPr>
            <a:spLocks noGrp="1"/>
          </p:cNvSpPr>
          <p:nvPr>
            <p:ph type="body" sz="quarter" idx="17"/>
          </p:nvPr>
        </p:nvSpPr>
        <p:spPr>
          <a:xfrm>
            <a:off x="419100" y="354066"/>
            <a:ext cx="8180917" cy="661939"/>
          </a:xfrm>
          <a:prstGeom prst="rect">
            <a:avLst/>
          </a:prstGeom>
        </p:spPr>
        <p:txBody>
          <a:bodyPr vert="horz" lIns="0" tIns="0" rIns="0" bIns="0" anchor="b"/>
          <a:lstStyle>
            <a:lvl1pPr marL="0" indent="0">
              <a:buNone/>
              <a:defRPr sz="1800">
                <a:solidFill>
                  <a:srgbClr val="005ABB"/>
                </a:solidFill>
              </a:defRPr>
            </a:lvl1pPr>
          </a:lstStyle>
          <a:p>
            <a:pPr lvl="0"/>
            <a:r>
              <a:rPr lang="en-AU" dirty="0"/>
              <a:t>Click to edit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8"/>
          </p:nvPr>
        </p:nvSpPr>
        <p:spPr/>
        <p:txBody>
          <a:bodyPr/>
          <a:lstStyle>
            <a:lvl1pPr>
              <a:defRPr/>
            </a:lvl1pPr>
          </a:lstStyle>
          <a:p>
            <a:pPr defTabSz="685800">
              <a:defRPr/>
            </a:pPr>
            <a:endParaRPr lang="en-US" altLang="en-US" sz="1350" dirty="0">
              <a:solidFill>
                <a:prstClr val="black"/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20"/>
          </p:nvPr>
        </p:nvSpPr>
        <p:spPr/>
        <p:txBody>
          <a:bodyPr/>
          <a:lstStyle>
            <a:lvl1pPr>
              <a:defRPr/>
            </a:lvl1pPr>
          </a:lstStyle>
          <a:p>
            <a:pPr defTabSz="685800">
              <a:defRPr/>
            </a:pPr>
            <a:fld id="{85E85E85-79C4-46AB-93BA-6C0471A3C01F}" type="slidenum">
              <a:rPr lang="en-US" altLang="en-US" sz="1350" smtClean="0">
                <a:solidFill>
                  <a:prstClr val="black"/>
                </a:solidFill>
              </a:rPr>
              <a:pPr defTabSz="685800">
                <a:defRPr/>
              </a:pPr>
              <a:t>‹#›</a:t>
            </a:fld>
            <a:endParaRPr lang="en-US" altLang="en-US" sz="135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1277625"/>
      </p:ext>
    </p:extLst>
  </p:cSld>
  <p:clrMapOvr>
    <a:masterClrMapping/>
  </p:clrMapOvr>
  <p:transition spd="slow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9100" y="1481135"/>
            <a:ext cx="10972800" cy="4525963"/>
          </a:xfrm>
          <a:prstGeom prst="rect">
            <a:avLst/>
          </a:prstGeom>
        </p:spPr>
        <p:txBody>
          <a:bodyPr lIns="0" tIns="0" rIns="0" bIns="0"/>
          <a:lstStyle>
            <a:lvl1pPr>
              <a:buClr>
                <a:srgbClr val="00BDF2"/>
              </a:buClr>
              <a:defRPr sz="24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>
              <a:buClr>
                <a:srgbClr val="00BDF2"/>
              </a:buClr>
              <a:defRPr sz="20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2pPr>
            <a:lvl3pPr>
              <a:buClr>
                <a:srgbClr val="00BDF2"/>
              </a:buClr>
              <a:defRPr sz="18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3pPr>
            <a:lvl4pPr>
              <a:buClr>
                <a:srgbClr val="00BDF2"/>
              </a:buClr>
              <a:defRPr sz="18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4pPr>
            <a:lvl5pPr>
              <a:buClr>
                <a:srgbClr val="00BDF2"/>
              </a:buClr>
              <a:defRPr sz="18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5pPr>
          </a:lstStyle>
          <a:p>
            <a:pPr lvl="0"/>
            <a:r>
              <a:rPr lang="en-AU" dirty="0"/>
              <a:t>Click to edit Master text styles</a:t>
            </a:r>
          </a:p>
          <a:p>
            <a:pPr lvl="1"/>
            <a:r>
              <a:rPr lang="en-AU" dirty="0"/>
              <a:t>Second level</a:t>
            </a:r>
          </a:p>
          <a:p>
            <a:pPr lvl="2"/>
            <a:r>
              <a:rPr lang="en-AU" dirty="0"/>
              <a:t>Third level</a:t>
            </a:r>
          </a:p>
          <a:p>
            <a:pPr lvl="3"/>
            <a:r>
              <a:rPr lang="en-AU" dirty="0"/>
              <a:t>Fourth level</a:t>
            </a:r>
          </a:p>
          <a:p>
            <a:pPr lvl="4"/>
            <a:r>
              <a:rPr lang="en-AU" dirty="0"/>
              <a:t>Fifth level</a:t>
            </a:r>
            <a:endParaRPr lang="en-US" dirty="0"/>
          </a:p>
        </p:txBody>
      </p:sp>
      <p:sp>
        <p:nvSpPr>
          <p:cNvPr id="8" name="Text Placeholder 8"/>
          <p:cNvSpPr>
            <a:spLocks noGrp="1"/>
          </p:cNvSpPr>
          <p:nvPr>
            <p:ph type="body" sz="quarter" idx="13"/>
          </p:nvPr>
        </p:nvSpPr>
        <p:spPr>
          <a:xfrm>
            <a:off x="419100" y="354064"/>
            <a:ext cx="8180917" cy="661939"/>
          </a:xfrm>
          <a:prstGeom prst="rect">
            <a:avLst/>
          </a:prstGeom>
        </p:spPr>
        <p:txBody>
          <a:bodyPr vert="horz" lIns="0" tIns="0" rIns="0" bIns="0" anchor="b"/>
          <a:lstStyle>
            <a:lvl1pPr marL="0" indent="0">
              <a:buNone/>
              <a:defRPr sz="4400">
                <a:solidFill>
                  <a:srgbClr val="005ABB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lvl="0"/>
            <a:r>
              <a:rPr lang="en-AU" dirty="0"/>
              <a:t>Click to edit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4"/>
          </p:nvPr>
        </p:nvSpPr>
        <p:spPr>
          <a:xfrm>
            <a:off x="4165600" y="6356353"/>
            <a:ext cx="38608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5"/>
          </p:nvPr>
        </p:nvSpPr>
        <p:spPr>
          <a:xfrm>
            <a:off x="8737602" y="6356353"/>
            <a:ext cx="3045884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44A73C-6E36-495D-AA16-5154569F08D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36207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06400" y="1484750"/>
            <a:ext cx="5384800" cy="4525963"/>
          </a:xfrm>
          <a:prstGeom prst="rect">
            <a:avLst/>
          </a:prstGeom>
        </p:spPr>
        <p:txBody>
          <a:bodyPr lIns="0" tIns="0" rIns="0" bIns="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AU" dirty="0"/>
              <a:t>Click to edit Master text styles</a:t>
            </a:r>
          </a:p>
          <a:p>
            <a:pPr lvl="1"/>
            <a:r>
              <a:rPr lang="en-AU" dirty="0"/>
              <a:t>Second level</a:t>
            </a:r>
          </a:p>
          <a:p>
            <a:pPr lvl="2"/>
            <a:r>
              <a:rPr lang="en-AU" dirty="0"/>
              <a:t>Third level</a:t>
            </a:r>
          </a:p>
          <a:p>
            <a:pPr lvl="3"/>
            <a:r>
              <a:rPr lang="en-AU" dirty="0"/>
              <a:t>Fourth level</a:t>
            </a:r>
          </a:p>
          <a:p>
            <a:pPr lvl="4"/>
            <a:r>
              <a:rPr lang="en-AU" dirty="0"/>
              <a:t>Fifth level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half" idx="13"/>
          </p:nvPr>
        </p:nvSpPr>
        <p:spPr>
          <a:xfrm>
            <a:off x="6045200" y="1484750"/>
            <a:ext cx="5384800" cy="4525963"/>
          </a:xfrm>
          <a:prstGeom prst="rect">
            <a:avLst/>
          </a:prstGeom>
        </p:spPr>
        <p:txBody>
          <a:bodyPr lIns="0" tIns="0" rIns="0" bIns="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AU" dirty="0"/>
              <a:t>Click to edit Master text styles</a:t>
            </a:r>
          </a:p>
          <a:p>
            <a:pPr lvl="1"/>
            <a:r>
              <a:rPr lang="en-AU" dirty="0"/>
              <a:t>Second level</a:t>
            </a:r>
          </a:p>
          <a:p>
            <a:pPr lvl="2"/>
            <a:r>
              <a:rPr lang="en-AU" dirty="0"/>
              <a:t>Third level</a:t>
            </a:r>
          </a:p>
          <a:p>
            <a:pPr lvl="3"/>
            <a:r>
              <a:rPr lang="en-AU" dirty="0"/>
              <a:t>Fourth level</a:t>
            </a:r>
          </a:p>
          <a:p>
            <a:pPr lvl="4"/>
            <a:r>
              <a:rPr lang="en-AU" dirty="0"/>
              <a:t>Fifth level</a:t>
            </a:r>
            <a:endParaRPr lang="en-US" dirty="0"/>
          </a:p>
        </p:txBody>
      </p:sp>
      <p:sp>
        <p:nvSpPr>
          <p:cNvPr id="8" name="Text Placeholder 8"/>
          <p:cNvSpPr>
            <a:spLocks noGrp="1"/>
          </p:cNvSpPr>
          <p:nvPr>
            <p:ph type="body" sz="quarter" idx="17"/>
          </p:nvPr>
        </p:nvSpPr>
        <p:spPr>
          <a:xfrm>
            <a:off x="419100" y="354064"/>
            <a:ext cx="8180917" cy="661939"/>
          </a:xfrm>
          <a:prstGeom prst="rect">
            <a:avLst/>
          </a:prstGeom>
        </p:spPr>
        <p:txBody>
          <a:bodyPr vert="horz" lIns="0" tIns="0" rIns="0" bIns="0" anchor="b"/>
          <a:lstStyle>
            <a:lvl1pPr marL="0" indent="0">
              <a:buNone/>
              <a:defRPr sz="4400">
                <a:solidFill>
                  <a:srgbClr val="005ABB"/>
                </a:solidFill>
              </a:defRPr>
            </a:lvl1pPr>
          </a:lstStyle>
          <a:p>
            <a:pPr lvl="0"/>
            <a:r>
              <a:rPr lang="en-AU" dirty="0"/>
              <a:t>Click to edit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8"/>
          </p:nvPr>
        </p:nvSpPr>
        <p:spPr>
          <a:xfrm>
            <a:off x="4165600" y="6356353"/>
            <a:ext cx="38608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9"/>
          </p:nvPr>
        </p:nvSpPr>
        <p:spPr>
          <a:xfrm>
            <a:off x="8737602" y="6356353"/>
            <a:ext cx="3045884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525EC5-289C-4AFD-B6FA-1F2E593DA45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3283841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9100" y="1535116"/>
            <a:ext cx="5386917" cy="639763"/>
          </a:xfrm>
          <a:prstGeom prst="rect">
            <a:avLst/>
          </a:prstGeom>
        </p:spPr>
        <p:txBody>
          <a:bodyPr lIns="0" tIns="0" rIns="0" bIns="0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AU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9100" y="2174875"/>
            <a:ext cx="5386917" cy="3951288"/>
          </a:xfrm>
          <a:prstGeom prst="rect">
            <a:avLst/>
          </a:prstGeom>
        </p:spPr>
        <p:txBody>
          <a:bodyPr lIns="0" tIns="0" rIns="0" bIns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AU" dirty="0"/>
              <a:t>Click to edit Master text styles</a:t>
            </a:r>
          </a:p>
          <a:p>
            <a:pPr lvl="1"/>
            <a:r>
              <a:rPr lang="en-AU" dirty="0"/>
              <a:t>Second level</a:t>
            </a:r>
          </a:p>
          <a:p>
            <a:pPr lvl="2"/>
            <a:r>
              <a:rPr lang="en-AU" dirty="0"/>
              <a:t>Third level</a:t>
            </a:r>
          </a:p>
          <a:p>
            <a:pPr lvl="3"/>
            <a:r>
              <a:rPr lang="en-AU" dirty="0"/>
              <a:t>Fourth level</a:t>
            </a:r>
          </a:p>
          <a:p>
            <a:pPr lvl="4"/>
            <a:r>
              <a:rPr lang="en-AU" dirty="0"/>
              <a:t>Fifth level</a:t>
            </a:r>
            <a:endParaRPr lang="en-US" dirty="0"/>
          </a:p>
        </p:txBody>
      </p:sp>
      <p:sp>
        <p:nvSpPr>
          <p:cNvPr id="11" name="Text Placeholder 2"/>
          <p:cNvSpPr>
            <a:spLocks noGrp="1"/>
          </p:cNvSpPr>
          <p:nvPr>
            <p:ph type="body" idx="13"/>
          </p:nvPr>
        </p:nvSpPr>
        <p:spPr>
          <a:xfrm>
            <a:off x="6044143" y="1535112"/>
            <a:ext cx="5386917" cy="639763"/>
          </a:xfrm>
          <a:prstGeom prst="rect">
            <a:avLst/>
          </a:prstGeom>
        </p:spPr>
        <p:txBody>
          <a:bodyPr lIns="0" tIns="0" rIns="0" bIns="0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AU" dirty="0"/>
              <a:t>Click to edit Master text styles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half" idx="14"/>
          </p:nvPr>
        </p:nvSpPr>
        <p:spPr>
          <a:xfrm>
            <a:off x="6044143" y="2174874"/>
            <a:ext cx="5386917" cy="3951288"/>
          </a:xfrm>
          <a:prstGeom prst="rect">
            <a:avLst/>
          </a:prstGeom>
        </p:spPr>
        <p:txBody>
          <a:bodyPr lIns="0" tIns="0" rIns="0" bIns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AU" dirty="0"/>
              <a:t>Click to edit Master text styles</a:t>
            </a:r>
          </a:p>
          <a:p>
            <a:pPr lvl="1"/>
            <a:r>
              <a:rPr lang="en-AU" dirty="0"/>
              <a:t>Second level</a:t>
            </a:r>
          </a:p>
          <a:p>
            <a:pPr lvl="2"/>
            <a:r>
              <a:rPr lang="en-AU" dirty="0"/>
              <a:t>Third level</a:t>
            </a:r>
          </a:p>
          <a:p>
            <a:pPr lvl="3"/>
            <a:r>
              <a:rPr lang="en-AU" dirty="0"/>
              <a:t>Fourth level</a:t>
            </a:r>
          </a:p>
          <a:p>
            <a:pPr lvl="4"/>
            <a:r>
              <a:rPr lang="en-AU" dirty="0"/>
              <a:t>Fifth level</a:t>
            </a:r>
            <a:endParaRPr lang="en-US" dirty="0"/>
          </a:p>
        </p:txBody>
      </p:sp>
      <p:sp>
        <p:nvSpPr>
          <p:cNvPr id="10" name="Text Placeholder 8"/>
          <p:cNvSpPr>
            <a:spLocks noGrp="1"/>
          </p:cNvSpPr>
          <p:nvPr>
            <p:ph type="body" sz="quarter" idx="18"/>
          </p:nvPr>
        </p:nvSpPr>
        <p:spPr>
          <a:xfrm>
            <a:off x="419100" y="354064"/>
            <a:ext cx="8180917" cy="661939"/>
          </a:xfrm>
          <a:prstGeom prst="rect">
            <a:avLst/>
          </a:prstGeom>
        </p:spPr>
        <p:txBody>
          <a:bodyPr vert="horz" lIns="0" tIns="0" rIns="0" bIns="0" anchor="b"/>
          <a:lstStyle>
            <a:lvl1pPr marL="0" indent="0">
              <a:buNone/>
              <a:defRPr sz="4400">
                <a:solidFill>
                  <a:srgbClr val="005ABB"/>
                </a:solidFill>
              </a:defRPr>
            </a:lvl1pPr>
          </a:lstStyle>
          <a:p>
            <a:pPr lvl="0"/>
            <a:r>
              <a:rPr lang="en-AU" dirty="0"/>
              <a:t>Click to edit</a:t>
            </a:r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9"/>
          </p:nvPr>
        </p:nvSpPr>
        <p:spPr>
          <a:xfrm>
            <a:off x="4165600" y="6356353"/>
            <a:ext cx="38608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20"/>
          </p:nvPr>
        </p:nvSpPr>
        <p:spPr>
          <a:xfrm>
            <a:off x="8737602" y="6356353"/>
            <a:ext cx="3045884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C0880C-7010-4524-937C-2633C17DF59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7987496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Alternate layou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>
            <a:spLocks noChangeArrowheads="1"/>
          </p:cNvSpPr>
          <p:nvPr userDrawn="1"/>
        </p:nvSpPr>
        <p:spPr bwMode="auto">
          <a:xfrm>
            <a:off x="419102" y="315913"/>
            <a:ext cx="8191500" cy="461962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defTabSz="457200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black"/>
              </a:solidFill>
            </a:endParaRP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43731" y="1481283"/>
            <a:ext cx="4011084" cy="1162050"/>
          </a:xfrm>
          <a:prstGeom prst="rect">
            <a:avLst/>
          </a:prstGeom>
        </p:spPr>
        <p:txBody>
          <a:bodyPr lIns="0" tIns="0" rIns="0" bIns="0" anchor="b"/>
          <a:lstStyle>
            <a:lvl1pPr algn="l">
              <a:defRPr sz="2000" b="1"/>
            </a:lvl1pPr>
          </a:lstStyle>
          <a:p>
            <a:r>
              <a:rPr lang="en-AU" dirty="0"/>
              <a:t>Click to edit Master title style</a:t>
            </a:r>
            <a:endParaRPr lang="en-US" dirty="0"/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4600865" y="1481286"/>
            <a:ext cx="6815667" cy="4506769"/>
          </a:xfrm>
          <a:prstGeom prst="rect">
            <a:avLst/>
          </a:prstGeom>
        </p:spPr>
        <p:txBody>
          <a:bodyPr lIns="0" tIns="0" rIns="0" bIns="0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AU" dirty="0"/>
              <a:t>Click to edit Master text styles</a:t>
            </a:r>
          </a:p>
          <a:p>
            <a:pPr lvl="1"/>
            <a:r>
              <a:rPr lang="en-AU" dirty="0"/>
              <a:t>Second level</a:t>
            </a:r>
          </a:p>
          <a:p>
            <a:pPr lvl="2"/>
            <a:r>
              <a:rPr lang="en-AU" dirty="0"/>
              <a:t>Third level</a:t>
            </a:r>
          </a:p>
          <a:p>
            <a:pPr lvl="3"/>
            <a:r>
              <a:rPr lang="en-AU" dirty="0"/>
              <a:t>Fourth level</a:t>
            </a:r>
          </a:p>
          <a:p>
            <a:pPr lvl="4"/>
            <a:r>
              <a:rPr lang="en-AU" dirty="0"/>
              <a:t>Fifth level</a:t>
            </a:r>
            <a:endParaRPr lang="en-US" dirty="0"/>
          </a:p>
        </p:txBody>
      </p:sp>
      <p:sp>
        <p:nvSpPr>
          <p:cNvPr id="7" name="Text Placeholder 3"/>
          <p:cNvSpPr>
            <a:spLocks noGrp="1"/>
          </p:cNvSpPr>
          <p:nvPr>
            <p:ph type="body" sz="half" idx="2"/>
          </p:nvPr>
        </p:nvSpPr>
        <p:spPr>
          <a:xfrm>
            <a:off x="443731" y="2643334"/>
            <a:ext cx="4011084" cy="3344718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AU" dirty="0"/>
              <a:t>Click to edit Master text styles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/>
          </p:nvPr>
        </p:nvSpPr>
        <p:spPr>
          <a:xfrm>
            <a:off x="419100" y="354064"/>
            <a:ext cx="8180917" cy="661939"/>
          </a:xfrm>
          <a:prstGeom prst="rect">
            <a:avLst/>
          </a:prstGeom>
        </p:spPr>
        <p:txBody>
          <a:bodyPr vert="horz" lIns="0" tIns="0" rIns="0" bIns="0" anchor="b"/>
          <a:lstStyle>
            <a:lvl1pPr marL="0" indent="0">
              <a:buNone/>
              <a:defRPr sz="4400">
                <a:solidFill>
                  <a:srgbClr val="005ABB"/>
                </a:solidFill>
              </a:defRPr>
            </a:lvl1pPr>
          </a:lstStyle>
          <a:p>
            <a:pPr lvl="0"/>
            <a:r>
              <a:rPr lang="en-AU" dirty="0"/>
              <a:t>Click to edit</a:t>
            </a:r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4"/>
          </p:nvPr>
        </p:nvSpPr>
        <p:spPr>
          <a:xfrm>
            <a:off x="4165600" y="6356353"/>
            <a:ext cx="38608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5"/>
          </p:nvPr>
        </p:nvSpPr>
        <p:spPr>
          <a:xfrm>
            <a:off x="8737602" y="6356353"/>
            <a:ext cx="3045884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7147CA-7986-4C24-9896-7157E5B2E10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1575007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413" y="4800601"/>
            <a:ext cx="7577987" cy="487218"/>
          </a:xfrm>
          <a:prstGeom prst="rect">
            <a:avLst/>
          </a:prstGeom>
        </p:spPr>
        <p:txBody>
          <a:bodyPr lIns="0" tIns="0" rIns="0" bIns="0" anchor="b"/>
          <a:lstStyle>
            <a:lvl1pPr algn="l">
              <a:defRPr sz="2000" b="1"/>
            </a:lvl1pPr>
          </a:lstStyle>
          <a:p>
            <a:r>
              <a:rPr lang="en-AU" dirty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8413" y="1454727"/>
            <a:ext cx="7577987" cy="3272848"/>
          </a:xfrm>
          <a:prstGeom prst="rect">
            <a:avLst/>
          </a:prstGeom>
        </p:spPr>
        <p:txBody>
          <a:bodyPr lIns="0" tIns="0" rIns="0" bIns="0"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48413" y="5367341"/>
            <a:ext cx="7577987" cy="804863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AU" dirty="0"/>
              <a:t>Click to edit Master text styles</a:t>
            </a:r>
          </a:p>
        </p:txBody>
      </p:sp>
      <p:sp>
        <p:nvSpPr>
          <p:cNvPr id="8" name="Text Placeholder 8"/>
          <p:cNvSpPr>
            <a:spLocks noGrp="1"/>
          </p:cNvSpPr>
          <p:nvPr>
            <p:ph type="body" sz="quarter" idx="13"/>
          </p:nvPr>
        </p:nvSpPr>
        <p:spPr>
          <a:xfrm>
            <a:off x="419100" y="354064"/>
            <a:ext cx="8180917" cy="661939"/>
          </a:xfrm>
          <a:prstGeom prst="rect">
            <a:avLst/>
          </a:prstGeom>
        </p:spPr>
        <p:txBody>
          <a:bodyPr vert="horz" lIns="0" tIns="0" rIns="0" bIns="0" anchor="b"/>
          <a:lstStyle>
            <a:lvl1pPr marL="0" indent="0">
              <a:buNone/>
              <a:defRPr sz="4400">
                <a:solidFill>
                  <a:srgbClr val="005ABB"/>
                </a:solidFill>
              </a:defRPr>
            </a:lvl1pPr>
          </a:lstStyle>
          <a:p>
            <a:pPr lvl="0"/>
            <a:r>
              <a:rPr lang="en-AU" dirty="0"/>
              <a:t>Click to edit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4"/>
          </p:nvPr>
        </p:nvSpPr>
        <p:spPr>
          <a:xfrm>
            <a:off x="4165600" y="6356353"/>
            <a:ext cx="38608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5"/>
          </p:nvPr>
        </p:nvSpPr>
        <p:spPr>
          <a:xfrm>
            <a:off x="8737602" y="6356353"/>
            <a:ext cx="3045884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0945B0-86F4-46FF-A875-98ECD5ED065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4862187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tical Layou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19102" y="1524003"/>
            <a:ext cx="11259769" cy="46021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AU" dirty="0"/>
              <a:t>Click to edit Master text styles</a:t>
            </a:r>
          </a:p>
          <a:p>
            <a:pPr lvl="1"/>
            <a:r>
              <a:rPr lang="en-AU" dirty="0"/>
              <a:t>Second level</a:t>
            </a:r>
          </a:p>
          <a:p>
            <a:pPr lvl="2"/>
            <a:r>
              <a:rPr lang="en-AU" dirty="0"/>
              <a:t>Third level</a:t>
            </a:r>
          </a:p>
          <a:p>
            <a:pPr lvl="3"/>
            <a:r>
              <a:rPr lang="en-AU" dirty="0"/>
              <a:t>Fourth level</a:t>
            </a:r>
          </a:p>
          <a:p>
            <a:pPr lvl="4"/>
            <a:r>
              <a:rPr lang="en-AU" dirty="0"/>
              <a:t>Fifth level</a:t>
            </a:r>
            <a:endParaRPr lang="en-US" dirty="0"/>
          </a:p>
        </p:txBody>
      </p:sp>
      <p:sp>
        <p:nvSpPr>
          <p:cNvPr id="7" name="Text Placeholder 8"/>
          <p:cNvSpPr>
            <a:spLocks noGrp="1"/>
          </p:cNvSpPr>
          <p:nvPr>
            <p:ph type="body" sz="quarter" idx="13"/>
          </p:nvPr>
        </p:nvSpPr>
        <p:spPr>
          <a:xfrm>
            <a:off x="419100" y="354064"/>
            <a:ext cx="8180917" cy="661939"/>
          </a:xfrm>
          <a:prstGeom prst="rect">
            <a:avLst/>
          </a:prstGeom>
        </p:spPr>
        <p:txBody>
          <a:bodyPr vert="horz" lIns="0" tIns="0" rIns="0" bIns="0" anchor="b"/>
          <a:lstStyle>
            <a:lvl1pPr marL="0" indent="0">
              <a:buNone/>
              <a:defRPr sz="4400">
                <a:solidFill>
                  <a:srgbClr val="005ABB"/>
                </a:solidFill>
              </a:defRPr>
            </a:lvl1pPr>
          </a:lstStyle>
          <a:p>
            <a:pPr lvl="0"/>
            <a:r>
              <a:rPr lang="en-AU" dirty="0"/>
              <a:t>Click to edit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4"/>
          </p:nvPr>
        </p:nvSpPr>
        <p:spPr>
          <a:xfrm>
            <a:off x="419102" y="6356353"/>
            <a:ext cx="3035300" cy="365125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latin typeface="Arial" charset="0"/>
                <a:ea typeface="ＭＳ Ｐゴシック" charset="0"/>
                <a:cs typeface="ＭＳ Ｐゴシック" charset="0"/>
              </a:defRPr>
            </a:lvl1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5"/>
          </p:nvPr>
        </p:nvSpPr>
        <p:spPr>
          <a:xfrm>
            <a:off x="4165600" y="6356353"/>
            <a:ext cx="38608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6"/>
          </p:nvPr>
        </p:nvSpPr>
        <p:spPr>
          <a:xfrm>
            <a:off x="8737602" y="6356353"/>
            <a:ext cx="3045884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7CB6DC-9D97-4E83-8FCB-7DD58E5918A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225120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EDA715-AC41-AF40-B8C0-6EBCEFE7D6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4996" y="582629"/>
            <a:ext cx="10738805" cy="1108061"/>
          </a:xfrm>
          <a:prstGeom prst="rect">
            <a:avLst/>
          </a:prstGeom>
        </p:spPr>
        <p:txBody>
          <a:bodyPr/>
          <a:lstStyle>
            <a:lvl1pPr>
              <a:defRPr sz="3000" b="0" i="0">
                <a:latin typeface="Playfair Display" pitchFamily="2" charset="77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C808C3-5F10-8943-AFE3-F9FE50DE4E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4996" y="1925905"/>
            <a:ext cx="10738805" cy="4251059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b="0" i="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b="0" i="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b="0" i="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b="0" i="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61707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tical Layou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8"/>
          <p:cNvSpPr>
            <a:spLocks noGrp="1"/>
          </p:cNvSpPr>
          <p:nvPr>
            <p:ph type="body" sz="quarter" idx="13"/>
          </p:nvPr>
        </p:nvSpPr>
        <p:spPr>
          <a:xfrm>
            <a:off x="419100" y="354064"/>
            <a:ext cx="8180917" cy="661939"/>
          </a:xfrm>
          <a:prstGeom prst="rect">
            <a:avLst/>
          </a:prstGeom>
        </p:spPr>
        <p:txBody>
          <a:bodyPr vert="horz" lIns="0" tIns="0" rIns="0" bIns="0" anchor="b"/>
          <a:lstStyle>
            <a:lvl1pPr marL="0" indent="0">
              <a:buNone/>
              <a:defRPr sz="4400">
                <a:solidFill>
                  <a:srgbClr val="005ABB"/>
                </a:solidFill>
              </a:defRPr>
            </a:lvl1pPr>
          </a:lstStyle>
          <a:p>
            <a:pPr lvl="0"/>
            <a:r>
              <a:rPr lang="en-AU" dirty="0"/>
              <a:t>Click to edit</a:t>
            </a:r>
          </a:p>
        </p:txBody>
      </p:sp>
      <p:sp>
        <p:nvSpPr>
          <p:cNvPr id="7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1477821"/>
            <a:ext cx="2870456" cy="4648345"/>
          </a:xfrm>
          <a:prstGeom prst="rect">
            <a:avLst/>
          </a:prstGeom>
        </p:spPr>
        <p:txBody>
          <a:bodyPr vert="eaVert"/>
          <a:lstStyle/>
          <a:p>
            <a:r>
              <a:rPr lang="en-AU" dirty="0"/>
              <a:t>Click to edit Master title style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19102" y="1477821"/>
            <a:ext cx="8216900" cy="464834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AU" dirty="0"/>
              <a:t>Click to edit Master text styles</a:t>
            </a:r>
          </a:p>
          <a:p>
            <a:pPr lvl="1"/>
            <a:r>
              <a:rPr lang="en-AU" dirty="0"/>
              <a:t>Second level</a:t>
            </a:r>
          </a:p>
          <a:p>
            <a:pPr lvl="2"/>
            <a:r>
              <a:rPr lang="en-AU" dirty="0"/>
              <a:t>Third level</a:t>
            </a:r>
          </a:p>
          <a:p>
            <a:pPr lvl="3"/>
            <a:r>
              <a:rPr lang="en-AU" dirty="0"/>
              <a:t>Fourth level</a:t>
            </a:r>
          </a:p>
          <a:p>
            <a:pPr lvl="4"/>
            <a:r>
              <a:rPr lang="en-AU" dirty="0"/>
              <a:t>Fifth level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4"/>
          </p:nvPr>
        </p:nvSpPr>
        <p:spPr>
          <a:xfrm>
            <a:off x="419102" y="6356353"/>
            <a:ext cx="3035300" cy="365125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latin typeface="Arial" charset="0"/>
                <a:ea typeface="ＭＳ Ｐゴシック" charset="0"/>
                <a:cs typeface="ＭＳ Ｐゴシック" charset="0"/>
              </a:defRPr>
            </a:lvl1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black"/>
              </a:solidFill>
            </a:endParaRPr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5"/>
          </p:nvPr>
        </p:nvSpPr>
        <p:spPr>
          <a:xfrm>
            <a:off x="4165600" y="6356353"/>
            <a:ext cx="38608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6"/>
          </p:nvPr>
        </p:nvSpPr>
        <p:spPr>
          <a:xfrm>
            <a:off x="8737602" y="6356353"/>
            <a:ext cx="3045884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F5C8D44-833A-482E-953E-6591F734F97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9065548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F1B6BC-D639-F449-A88A-1DFC5F88DFC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4800" b="0" i="0">
                <a:latin typeface="Playfair Display" pitchFamily="2" charset="77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F801EE0-34F8-494E-BC45-9C050EC0F4F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 b="0" i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891957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EDA715-AC41-AF40-B8C0-6EBCEFE7D6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4995" y="582627"/>
            <a:ext cx="10738805" cy="1108061"/>
          </a:xfrm>
          <a:prstGeom prst="rect">
            <a:avLst/>
          </a:prstGeom>
        </p:spPr>
        <p:txBody>
          <a:bodyPr/>
          <a:lstStyle>
            <a:lvl1pPr>
              <a:defRPr sz="4000" b="0" i="0">
                <a:latin typeface="Playfair Display" pitchFamily="2" charset="77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C808C3-5F10-8943-AFE3-F9FE50DE4E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4995" y="1925903"/>
            <a:ext cx="10738805" cy="4251059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b="0" i="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b="0" i="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b="0" i="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b="0" i="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444761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3E16DF-0EC1-F346-80D4-05F77DFC96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4995" y="1523622"/>
            <a:ext cx="10572244" cy="2852737"/>
          </a:xfrm>
          <a:prstGeom prst="rect">
            <a:avLst/>
          </a:prstGeom>
        </p:spPr>
        <p:txBody>
          <a:bodyPr anchor="b"/>
          <a:lstStyle>
            <a:lvl1pPr>
              <a:defRPr sz="4000" b="0" i="0">
                <a:latin typeface="Playfair Display" pitchFamily="2" charset="77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185FF31-AF75-F14B-B569-24216365F64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14995" y="4531541"/>
            <a:ext cx="10732455" cy="155811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 b="0" i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8637172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06DEC3-DB74-434A-99CE-E20838897C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4995" y="509799"/>
            <a:ext cx="10738805" cy="1180889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Playfair Display" pitchFamily="2" charset="77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55A9C3-FA74-C049-8D0D-92679EF7627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14995" y="1830542"/>
            <a:ext cx="5181600" cy="4351338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b="0" i="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b="0" i="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b="0" i="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b="0" i="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7647BE7-FEA8-C044-AA55-4F1B16D7F87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044750" y="1830541"/>
            <a:ext cx="5211946" cy="4346421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b="0" i="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b="0" i="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b="0" i="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b="0" i="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178768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3E0A46-B6AC-CA44-8FED-236329A383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8811" y="436970"/>
            <a:ext cx="10756577" cy="1253718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Playfair Display" pitchFamily="2" charset="77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A179E8D-58C2-B84E-B4A4-FF322533477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98811" y="1690688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 i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B9D5F59-537F-104A-A0AF-F6DEB164736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98811" y="2535420"/>
            <a:ext cx="5157787" cy="3684588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b="0" i="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b="0" i="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b="0" i="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b="0" i="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D88B79F-1690-964F-945B-6D16F0711CF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 i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BCEF02C-EDB8-D744-9198-D3E08AC33BD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35420"/>
            <a:ext cx="5183188" cy="3684588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b="0" i="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b="0" i="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b="0" i="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b="0" i="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168539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CD3725-15E3-8649-B88C-78066B51FA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1624" y="446045"/>
            <a:ext cx="10515600" cy="1325563"/>
          </a:xfrm>
          <a:prstGeom prst="rect">
            <a:avLst/>
          </a:prstGeom>
        </p:spPr>
        <p:txBody>
          <a:bodyPr/>
          <a:lstStyle>
            <a:lvl1pPr>
              <a:defRPr sz="4000" b="0" i="0">
                <a:latin typeface="Playfair Display" pitchFamily="2" charset="77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6151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245990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040DC8-600A-B347-99F9-628BF10FDF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3212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>
                <a:latin typeface="Playfair Display" pitchFamily="2" charset="77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A24867-BF7D-5345-91E8-72C585FA8F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 b="0" i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800" b="0" i="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2400" b="0" i="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2000" b="0" i="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2000" b="0" i="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E986158-1487-C743-89F6-4F5C47886B1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13212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 b="0" i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854040255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873FE4-50E5-4E48-B22E-548BD09839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702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 b="0" i="0">
                <a:latin typeface="Playfair Display" pitchFamily="2" charset="77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F307AEE-60E2-7E43-A304-F490370BE0C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6"/>
            <a:ext cx="5312182" cy="384352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BEF2D99-0A04-9242-AB1E-FF89268B9D9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9702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 b="0" i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632800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3E16DF-0EC1-F346-80D4-05F77DFC96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4995" y="1523624"/>
            <a:ext cx="10572244" cy="2852737"/>
          </a:xfrm>
          <a:prstGeom prst="rect">
            <a:avLst/>
          </a:prstGeom>
        </p:spPr>
        <p:txBody>
          <a:bodyPr anchor="b"/>
          <a:lstStyle>
            <a:lvl1pPr>
              <a:defRPr sz="3000" b="0" i="0">
                <a:latin typeface="Playfair Display" pitchFamily="2" charset="77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185FF31-AF75-F14B-B569-24216365F64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14997" y="4531541"/>
            <a:ext cx="10732455" cy="155811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 b="0" i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558854804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D53C16-3122-744A-B8BA-42789E1BBD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4995" y="388418"/>
            <a:ext cx="10738805" cy="1302270"/>
          </a:xfrm>
          <a:prstGeom prst="rect">
            <a:avLst/>
          </a:prstGeom>
        </p:spPr>
        <p:txBody>
          <a:bodyPr/>
          <a:lstStyle>
            <a:lvl1pPr>
              <a:defRPr sz="4000" b="0" i="0">
                <a:latin typeface="Playfair Display" pitchFamily="2" charset="77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F395964-BB91-6E44-A211-96CF27C7944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14995" y="1796433"/>
            <a:ext cx="10738805" cy="3261090"/>
          </a:xfrm>
          <a:prstGeom prst="rect">
            <a:avLst/>
          </a:prstGeom>
        </p:spPr>
        <p:txBody>
          <a:bodyPr vert="eaVert"/>
          <a:lstStyle>
            <a:lvl1pPr>
              <a:defRPr b="0" i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b="0" i="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b="0" i="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b="0" i="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b="0" i="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3726916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6CD1E26-AAFD-DC4D-9727-ED2AD57526E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509799"/>
            <a:ext cx="2628900" cy="4499171"/>
          </a:xfrm>
          <a:prstGeom prst="rect">
            <a:avLst/>
          </a:prstGeom>
        </p:spPr>
        <p:txBody>
          <a:bodyPr vert="eaVert"/>
          <a:lstStyle>
            <a:lvl1pPr>
              <a:defRPr sz="4000" b="0" i="0">
                <a:latin typeface="Playfair Display" pitchFamily="2" charset="77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D204AA2-651F-2C42-8394-969AE264FDC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509799"/>
            <a:ext cx="7734300" cy="5667164"/>
          </a:xfrm>
          <a:prstGeom prst="rect">
            <a:avLst/>
          </a:prstGeom>
        </p:spPr>
        <p:txBody>
          <a:bodyPr vert="eaVert"/>
          <a:lstStyle>
            <a:lvl1pPr>
              <a:defRPr b="0" i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b="0" i="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b="0" i="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b="0" i="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b="0" i="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3892758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F1B6BC-D639-F449-A88A-1DFC5F88DFC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4800" b="0" i="0">
                <a:latin typeface="Playfair Display" pitchFamily="2" charset="77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F801EE0-34F8-494E-BC45-9C050EC0F4F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 b="0" i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C40B2B-396F-0249-8F87-9090016025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11069" y="167237"/>
            <a:ext cx="460570" cy="342562"/>
          </a:xfrm>
          <a:prstGeom prst="rect">
            <a:avLst/>
          </a:prstGeom>
        </p:spPr>
        <p:txBody>
          <a:bodyPr/>
          <a:lstStyle>
            <a:lvl1pPr>
              <a:defRPr sz="1400" b="0" i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9BA6F528-5FD8-2D4C-A50E-2D0CF89D053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3304102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EDA715-AC41-AF40-B8C0-6EBCEFE7D6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4995" y="582627"/>
            <a:ext cx="10738805" cy="1108061"/>
          </a:xfrm>
          <a:prstGeom prst="rect">
            <a:avLst/>
          </a:prstGeom>
        </p:spPr>
        <p:txBody>
          <a:bodyPr/>
          <a:lstStyle>
            <a:lvl1pPr>
              <a:defRPr sz="4000" b="0" i="0">
                <a:latin typeface="Playfair Display" pitchFamily="2" charset="77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C808C3-5F10-8943-AFE3-F9FE50DE4E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4995" y="1925903"/>
            <a:ext cx="10738805" cy="4251059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b="0" i="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b="0" i="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b="0" i="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b="0" i="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913D5C1F-B630-214F-9A2B-48246003F2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11069" y="167237"/>
            <a:ext cx="460570" cy="342562"/>
          </a:xfrm>
          <a:prstGeom prst="rect">
            <a:avLst/>
          </a:prstGeom>
        </p:spPr>
        <p:txBody>
          <a:bodyPr/>
          <a:lstStyle>
            <a:lvl1pPr>
              <a:defRPr sz="1400" b="0" i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9BA6F528-5FD8-2D4C-A50E-2D0CF89D053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7215616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3E16DF-0EC1-F346-80D4-05F77DFC96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4995" y="1523622"/>
            <a:ext cx="10572244" cy="2852737"/>
          </a:xfrm>
          <a:prstGeom prst="rect">
            <a:avLst/>
          </a:prstGeom>
        </p:spPr>
        <p:txBody>
          <a:bodyPr anchor="b"/>
          <a:lstStyle>
            <a:lvl1pPr>
              <a:defRPr sz="4000" b="0" i="0">
                <a:latin typeface="Playfair Display" pitchFamily="2" charset="77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185FF31-AF75-F14B-B569-24216365F64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14995" y="4531541"/>
            <a:ext cx="10732455" cy="155811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 b="0" i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8117A05C-902F-C442-AF33-2BF2685695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11069" y="167237"/>
            <a:ext cx="460570" cy="342562"/>
          </a:xfrm>
          <a:prstGeom prst="rect">
            <a:avLst/>
          </a:prstGeom>
        </p:spPr>
        <p:txBody>
          <a:bodyPr/>
          <a:lstStyle>
            <a:lvl1pPr>
              <a:defRPr sz="1400" b="0" i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9BA6F528-5FD8-2D4C-A50E-2D0CF89D053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7511595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06DEC3-DB74-434A-99CE-E20838897C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4995" y="509799"/>
            <a:ext cx="10738805" cy="1180889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Playfair Display" pitchFamily="2" charset="77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55A9C3-FA74-C049-8D0D-92679EF7627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14995" y="1830542"/>
            <a:ext cx="5181600" cy="4351338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b="0" i="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b="0" i="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b="0" i="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b="0" i="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7647BE7-FEA8-C044-AA55-4F1B16D7F87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044750" y="1830541"/>
            <a:ext cx="5211946" cy="4346421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b="0" i="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b="0" i="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b="0" i="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b="0" i="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A50D2B1-0A8C-4444-9139-2E9BC5555F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11069" y="167237"/>
            <a:ext cx="460570" cy="342562"/>
          </a:xfrm>
          <a:prstGeom prst="rect">
            <a:avLst/>
          </a:prstGeom>
        </p:spPr>
        <p:txBody>
          <a:bodyPr/>
          <a:lstStyle>
            <a:lvl1pPr>
              <a:defRPr sz="1400" b="0" i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9BA6F528-5FD8-2D4C-A50E-2D0CF89D053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6203666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3E0A46-B6AC-CA44-8FED-236329A383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8811" y="436970"/>
            <a:ext cx="10756577" cy="1253718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Playfair Display" pitchFamily="2" charset="77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A179E8D-58C2-B84E-B4A4-FF322533477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98811" y="1690688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 i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B9D5F59-537F-104A-A0AF-F6DEB164736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98811" y="2535420"/>
            <a:ext cx="5157787" cy="3684588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b="0" i="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b="0" i="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b="0" i="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b="0" i="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D88B79F-1690-964F-945B-6D16F0711CF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 i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BCEF02C-EDB8-D744-9198-D3E08AC33BD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35420"/>
            <a:ext cx="5183188" cy="3684588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b="0" i="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b="0" i="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b="0" i="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b="0" i="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F488B019-B37C-2542-9ABA-83674F139371}"/>
              </a:ext>
            </a:extLst>
          </p:cNvPr>
          <p:cNvSpPr txBox="1">
            <a:spLocks/>
          </p:cNvSpPr>
          <p:nvPr userDrawn="1"/>
        </p:nvSpPr>
        <p:spPr>
          <a:xfrm>
            <a:off x="211069" y="167237"/>
            <a:ext cx="460570" cy="342562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400" b="0" i="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9BA6F528-5FD8-2D4C-A50E-2D0CF89D053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5337847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CD3725-15E3-8649-B88C-78066B51FA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1624" y="446045"/>
            <a:ext cx="10515600" cy="1325563"/>
          </a:xfrm>
          <a:prstGeom prst="rect">
            <a:avLst/>
          </a:prstGeom>
        </p:spPr>
        <p:txBody>
          <a:bodyPr/>
          <a:lstStyle>
            <a:lvl1pPr>
              <a:defRPr sz="4000" b="0" i="0">
                <a:latin typeface="Playfair Display" pitchFamily="2" charset="77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A3315374-D8C3-5D41-A27C-0BD5FEEC22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11069" y="167237"/>
            <a:ext cx="460570" cy="342562"/>
          </a:xfrm>
          <a:prstGeom prst="rect">
            <a:avLst/>
          </a:prstGeom>
        </p:spPr>
        <p:txBody>
          <a:bodyPr/>
          <a:lstStyle>
            <a:lvl1pPr>
              <a:defRPr sz="1400" b="0" i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9BA6F528-5FD8-2D4C-A50E-2D0CF89D053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09303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79649411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040DC8-600A-B347-99F9-628BF10FDF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3212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>
                <a:latin typeface="Playfair Display" pitchFamily="2" charset="77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A24867-BF7D-5345-91E8-72C585FA8F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 b="0" i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800" b="0" i="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2400" b="0" i="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2000" b="0" i="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2000" b="0" i="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E986158-1487-C743-89F6-4F5C47886B1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13212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 b="0" i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AA6B29-1A50-B64D-B308-0BB317B295C8}"/>
              </a:ext>
            </a:extLst>
          </p:cNvPr>
          <p:cNvSpPr txBox="1">
            <a:spLocks/>
          </p:cNvSpPr>
          <p:nvPr userDrawn="1"/>
        </p:nvSpPr>
        <p:spPr>
          <a:xfrm>
            <a:off x="211069" y="167237"/>
            <a:ext cx="460570" cy="342562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400" b="0" i="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9BA6F528-5FD8-2D4C-A50E-2D0CF89D053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78325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06DEC3-DB74-434A-99CE-E20838897C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4996" y="509801"/>
            <a:ext cx="10738805" cy="1180889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Playfair Display" pitchFamily="2" charset="77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55A9C3-FA74-C049-8D0D-92679EF7627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14995" y="1830542"/>
            <a:ext cx="5181600" cy="4351338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b="0" i="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b="0" i="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b="0" i="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b="0" i="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7647BE7-FEA8-C044-AA55-4F1B16D7F87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044749" y="1830543"/>
            <a:ext cx="5211947" cy="4346421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b="0" i="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b="0" i="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b="0" i="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b="0" i="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4717516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873FE4-50E5-4E48-B22E-548BD09839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702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 b="0" i="0">
                <a:latin typeface="Playfair Display" pitchFamily="2" charset="77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F307AEE-60E2-7E43-A304-F490370BE0C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6"/>
            <a:ext cx="5312182" cy="384352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BEF2D99-0A04-9242-AB1E-FF89268B9D9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9702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 b="0" i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DD0B8E-8217-A24F-B169-2F02A946266B}"/>
              </a:ext>
            </a:extLst>
          </p:cNvPr>
          <p:cNvSpPr txBox="1">
            <a:spLocks/>
          </p:cNvSpPr>
          <p:nvPr userDrawn="1"/>
        </p:nvSpPr>
        <p:spPr>
          <a:xfrm>
            <a:off x="211069" y="167237"/>
            <a:ext cx="460570" cy="342562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400" b="0" i="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9BA6F528-5FD8-2D4C-A50E-2D0CF89D053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8435459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D53C16-3122-744A-B8BA-42789E1BBD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4995" y="388418"/>
            <a:ext cx="10738805" cy="1302270"/>
          </a:xfrm>
          <a:prstGeom prst="rect">
            <a:avLst/>
          </a:prstGeom>
        </p:spPr>
        <p:txBody>
          <a:bodyPr/>
          <a:lstStyle>
            <a:lvl1pPr>
              <a:defRPr sz="4000" b="0" i="0">
                <a:latin typeface="Playfair Display" pitchFamily="2" charset="77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F395964-BB91-6E44-A211-96CF27C7944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14995" y="1796433"/>
            <a:ext cx="10738805" cy="3261090"/>
          </a:xfrm>
          <a:prstGeom prst="rect">
            <a:avLst/>
          </a:prstGeom>
        </p:spPr>
        <p:txBody>
          <a:bodyPr vert="eaVert"/>
          <a:lstStyle>
            <a:lvl1pPr>
              <a:defRPr b="0" i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b="0" i="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b="0" i="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b="0" i="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b="0" i="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10F38C46-8726-914A-96E5-57E150F454EC}"/>
              </a:ext>
            </a:extLst>
          </p:cNvPr>
          <p:cNvSpPr txBox="1">
            <a:spLocks/>
          </p:cNvSpPr>
          <p:nvPr userDrawn="1"/>
        </p:nvSpPr>
        <p:spPr>
          <a:xfrm>
            <a:off x="211069" y="167237"/>
            <a:ext cx="460570" cy="342562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400" b="0" i="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9BA6F528-5FD8-2D4C-A50E-2D0CF89D053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9776535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6CD1E26-AAFD-DC4D-9727-ED2AD57526E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509799"/>
            <a:ext cx="2628900" cy="4499171"/>
          </a:xfrm>
          <a:prstGeom prst="rect">
            <a:avLst/>
          </a:prstGeom>
        </p:spPr>
        <p:txBody>
          <a:bodyPr vert="eaVert"/>
          <a:lstStyle>
            <a:lvl1pPr>
              <a:defRPr sz="4000" b="0" i="0">
                <a:latin typeface="Playfair Display" pitchFamily="2" charset="77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D204AA2-651F-2C42-8394-969AE264FDC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509799"/>
            <a:ext cx="7734300" cy="5667164"/>
          </a:xfrm>
          <a:prstGeom prst="rect">
            <a:avLst/>
          </a:prstGeom>
        </p:spPr>
        <p:txBody>
          <a:bodyPr vert="eaVert"/>
          <a:lstStyle>
            <a:lvl1pPr>
              <a:defRPr b="0" i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b="0" i="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b="0" i="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b="0" i="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b="0" i="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5DD65D45-F446-4742-84B6-5FBB07CC139D}"/>
              </a:ext>
            </a:extLst>
          </p:cNvPr>
          <p:cNvSpPr txBox="1">
            <a:spLocks/>
          </p:cNvSpPr>
          <p:nvPr userDrawn="1"/>
        </p:nvSpPr>
        <p:spPr>
          <a:xfrm>
            <a:off x="211069" y="167237"/>
            <a:ext cx="460570" cy="342562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400" b="0" i="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9BA6F528-5FD8-2D4C-A50E-2D0CF89D053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0160036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ver">
  <p:cSld name="Cover">
    <p:spTree>
      <p:nvGrpSpPr>
        <p:cNvPr id="1" name="Shape 4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0" name="Google Shape;420;p70"/>
          <p:cNvPicPr preferRelativeResize="0"/>
          <p:nvPr/>
        </p:nvPicPr>
        <p:blipFill rotWithShape="1">
          <a:blip r:embed="rId2" cstate="screen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75" y="42"/>
            <a:ext cx="12191855" cy="6857919"/>
          </a:xfrm>
          <a:prstGeom prst="rect">
            <a:avLst/>
          </a:prstGeom>
          <a:noFill/>
          <a:ln>
            <a:noFill/>
          </a:ln>
        </p:spPr>
      </p:pic>
      <p:pic>
        <p:nvPicPr>
          <p:cNvPr id="421" name="Google Shape;421;p70"/>
          <p:cNvPicPr preferRelativeResize="0"/>
          <p:nvPr/>
        </p:nvPicPr>
        <p:blipFill rotWithShape="1">
          <a:blip r:embed="rId3" cstate="screen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9779483" y="5535721"/>
            <a:ext cx="1843965" cy="427876"/>
          </a:xfrm>
          <a:prstGeom prst="rect">
            <a:avLst/>
          </a:prstGeom>
          <a:noFill/>
          <a:ln>
            <a:noFill/>
          </a:ln>
        </p:spPr>
      </p:pic>
      <p:sp>
        <p:nvSpPr>
          <p:cNvPr id="422" name="Google Shape;422;p70"/>
          <p:cNvSpPr txBox="1">
            <a:spLocks noGrp="1"/>
          </p:cNvSpPr>
          <p:nvPr>
            <p:ph type="body" idx="1"/>
          </p:nvPr>
        </p:nvSpPr>
        <p:spPr>
          <a:xfrm>
            <a:off x="720000" y="1800001"/>
            <a:ext cx="10980000" cy="3042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609585" lvl="0" indent="-304792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  <a:defRPr sz="4000" b="1">
                <a:solidFill>
                  <a:schemeClr val="dk1"/>
                </a:solidFill>
              </a:defRPr>
            </a:lvl1pPr>
            <a:lvl2pPr marL="1219170" lvl="1" indent="-304792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 sz="1867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828754" lvl="2" indent="-304792" algn="l" rtl="0">
              <a:lnSpc>
                <a:spcPct val="100000"/>
              </a:lnSpc>
              <a:spcBef>
                <a:spcPts val="2533"/>
              </a:spcBef>
              <a:spcAft>
                <a:spcPts val="0"/>
              </a:spcAft>
              <a:buSzPts val="1500"/>
              <a:buNone/>
              <a:defRPr sz="1867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2438339" lvl="3" indent="-524920" algn="l" rtl="0">
              <a:lnSpc>
                <a:spcPct val="100000"/>
              </a:lnSpc>
              <a:spcBef>
                <a:spcPts val="667"/>
              </a:spcBef>
              <a:spcAft>
                <a:spcPts val="0"/>
              </a:spcAft>
              <a:buSzPts val="2600"/>
              <a:buChar char="–"/>
              <a:defRPr sz="3467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3047924" lvl="4" indent="-491054" algn="l" rtl="0">
              <a:lnSpc>
                <a:spcPct val="100000"/>
              </a:lnSpc>
              <a:spcBef>
                <a:spcPts val="667"/>
              </a:spcBef>
              <a:spcAft>
                <a:spcPts val="0"/>
              </a:spcAft>
              <a:buSzPts val="2200"/>
              <a:buChar char="o"/>
              <a:defRPr sz="3467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3657509" lvl="5" indent="-423323" algn="l" rtl="0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4267093" lvl="6" indent="-423323" algn="l" rtl="0">
              <a:lnSpc>
                <a:spcPct val="90000"/>
              </a:lnSpc>
              <a:spcBef>
                <a:spcPts val="267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4876678" lvl="7" indent="-423323" algn="l" rtl="0">
              <a:lnSpc>
                <a:spcPct val="90000"/>
              </a:lnSpc>
              <a:spcBef>
                <a:spcPts val="267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5486263" lvl="8" indent="-423323" algn="l" rtl="0">
              <a:lnSpc>
                <a:spcPct val="90000"/>
              </a:lnSpc>
              <a:spcBef>
                <a:spcPts val="267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423" name="Google Shape;423;p70"/>
          <p:cNvSpPr txBox="1"/>
          <p:nvPr/>
        </p:nvSpPr>
        <p:spPr>
          <a:xfrm>
            <a:off x="720000" y="5066786"/>
            <a:ext cx="7426800" cy="4515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467" b="1" i="0" u="none" strike="noStrike" cap="none">
                <a:solidFill>
                  <a:schemeClr val="dk1"/>
                </a:solidFill>
              </a:rPr>
              <a:t>Organisational wellbeing </a:t>
            </a:r>
            <a:r>
              <a:rPr lang="en" sz="1467" b="1">
                <a:solidFill>
                  <a:schemeClr val="dk1"/>
                </a:solidFill>
              </a:rPr>
              <a:t>&amp;</a:t>
            </a:r>
            <a:r>
              <a:rPr lang="en" sz="1467" b="1" i="0" u="none" strike="noStrike" cap="none">
                <a:solidFill>
                  <a:schemeClr val="dk1"/>
                </a:solidFill>
              </a:rPr>
              <a:t> safety. </a:t>
            </a:r>
            <a:endParaRPr sz="1467" b="1" i="0" u="none" strike="noStrike" cap="none">
              <a:solidFill>
                <a:schemeClr val="dk1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467" b="1" i="0" u="none" strike="noStrike" cap="none">
                <a:solidFill>
                  <a:schemeClr val="dk2"/>
                </a:solidFill>
              </a:rPr>
              <a:t>Reimagined.</a:t>
            </a:r>
            <a:endParaRPr sz="1467" b="1" i="0" u="none" strike="noStrike" cap="none">
              <a:solidFill>
                <a:schemeClr val="dk2"/>
              </a:solidFill>
            </a:endParaRPr>
          </a:p>
        </p:txBody>
      </p:sp>
      <p:sp>
        <p:nvSpPr>
          <p:cNvPr id="424" name="Google Shape;424;p70"/>
          <p:cNvSpPr txBox="1"/>
          <p:nvPr/>
        </p:nvSpPr>
        <p:spPr>
          <a:xfrm>
            <a:off x="720000" y="5652000"/>
            <a:ext cx="2376400" cy="1642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067" b="1" i="0" u="none" strike="noStrike" cap="none">
                <a:solidFill>
                  <a:schemeClr val="dk1"/>
                </a:solidFill>
              </a:rPr>
              <a:t>sonder.io</a:t>
            </a:r>
            <a:endParaRPr sz="1067" b="1"/>
          </a:p>
        </p:txBody>
      </p:sp>
      <p:sp>
        <p:nvSpPr>
          <p:cNvPr id="425" name="Google Shape;425;p70"/>
          <p:cNvSpPr txBox="1"/>
          <p:nvPr/>
        </p:nvSpPr>
        <p:spPr>
          <a:xfrm>
            <a:off x="720000" y="6120001"/>
            <a:ext cx="10980000" cy="4306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33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The information contained in this document is commercially sensitive and confidential such that unauthorised disclosure or access may cause substantial damage to Sonder’s business; for the avoidance of doubt, Sonder’s information and documents are provided for the sole purpose of allowing prospective partners to consider Sonder’s offering and must not be disclosed to a third party without Sonder's written consent or otherwise used for any other purpose. </a:t>
            </a:r>
            <a:endParaRPr sz="1467"/>
          </a:p>
        </p:txBody>
      </p:sp>
      <p:pic>
        <p:nvPicPr>
          <p:cNvPr id="426" name="Google Shape;426;p70"/>
          <p:cNvPicPr preferRelativeResize="0"/>
          <p:nvPr/>
        </p:nvPicPr>
        <p:blipFill rotWithShape="1">
          <a:blip r:embed="rId4" cstate="screen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9780000" y="5550001"/>
            <a:ext cx="1838965" cy="42672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632378365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obile">
  <p:cSld name="Mobile">
    <p:bg>
      <p:bgPr>
        <a:solidFill>
          <a:schemeClr val="lt1"/>
        </a:solidFill>
        <a:effectLst/>
      </p:bgPr>
    </p:bg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27"/>
          <p:cNvSpPr txBox="1">
            <a:spLocks noGrp="1"/>
          </p:cNvSpPr>
          <p:nvPr>
            <p:ph type="sldNum" idx="12"/>
          </p:nvPr>
        </p:nvSpPr>
        <p:spPr>
          <a:xfrm>
            <a:off x="11340000" y="6300000"/>
            <a:ext cx="360000" cy="18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0" lvl="0" indent="0" algn="r" rtl="0">
              <a:spcBef>
                <a:spcPts val="0"/>
              </a:spcBef>
              <a:buNone/>
              <a:defRPr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lvl="1" indent="0" algn="r" rtl="0">
              <a:spcBef>
                <a:spcPts val="0"/>
              </a:spcBef>
              <a:buNone/>
              <a:defRPr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lvl="2" indent="0" algn="r" rtl="0">
              <a:spcBef>
                <a:spcPts val="0"/>
              </a:spcBef>
              <a:buNone/>
              <a:defRPr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lvl="3" indent="0" algn="r" rtl="0">
              <a:spcBef>
                <a:spcPts val="0"/>
              </a:spcBef>
              <a:buNone/>
              <a:defRPr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lvl="4" indent="0" algn="r" rtl="0">
              <a:spcBef>
                <a:spcPts val="0"/>
              </a:spcBef>
              <a:buNone/>
              <a:defRPr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lvl="5" indent="0" algn="r" rtl="0">
              <a:spcBef>
                <a:spcPts val="0"/>
              </a:spcBef>
              <a:buNone/>
              <a:defRPr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lvl="6" indent="0" algn="r" rtl="0">
              <a:spcBef>
                <a:spcPts val="0"/>
              </a:spcBef>
              <a:buNone/>
              <a:defRPr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lvl="7" indent="0" algn="r" rtl="0">
              <a:spcBef>
                <a:spcPts val="0"/>
              </a:spcBef>
              <a:buNone/>
              <a:defRPr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lvl="8" indent="0" algn="r" rtl="0">
              <a:spcBef>
                <a:spcPts val="0"/>
              </a:spcBef>
              <a:buNone/>
              <a:defRPr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  <p:sp>
        <p:nvSpPr>
          <p:cNvPr id="133" name="Google Shape;133;p27"/>
          <p:cNvSpPr/>
          <p:nvPr/>
        </p:nvSpPr>
        <p:spPr>
          <a:xfrm>
            <a:off x="6096000" y="0"/>
            <a:ext cx="6096000" cy="6858000"/>
          </a:xfrm>
          <a:prstGeom prst="rect">
            <a:avLst/>
          </a:prstGeom>
          <a:solidFill>
            <a:schemeClr val="accent1">
              <a:alpha val="9800"/>
            </a:schemeClr>
          </a:solidFill>
          <a:ln>
            <a:noFill/>
          </a:ln>
        </p:spPr>
        <p:txBody>
          <a:bodyPr spcFirstLastPara="1" wrap="square" lIns="91433" tIns="45700" rIns="91433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4" name="Google Shape;134;p27"/>
          <p:cNvSpPr txBox="1">
            <a:spLocks noGrp="1"/>
          </p:cNvSpPr>
          <p:nvPr>
            <p:ph type="body" idx="1"/>
          </p:nvPr>
        </p:nvSpPr>
        <p:spPr>
          <a:xfrm>
            <a:off x="720000" y="1800000"/>
            <a:ext cx="3240000" cy="382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609585" lvl="0" indent="-30479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 sz="1867" b="1">
                <a:solidFill>
                  <a:schemeClr val="dk2"/>
                </a:solidFill>
              </a:defRPr>
            </a:lvl1pPr>
            <a:lvl2pPr marL="1219170" lvl="1" indent="-304792" algn="l" rtl="0">
              <a:lnSpc>
                <a:spcPct val="100000"/>
              </a:lnSpc>
              <a:spcBef>
                <a:spcPts val="667"/>
              </a:spcBef>
              <a:spcAft>
                <a:spcPts val="0"/>
              </a:spcAft>
              <a:buClr>
                <a:schemeClr val="accent2"/>
              </a:buClr>
              <a:buSzPts val="1200"/>
              <a:buNone/>
              <a:defRPr sz="1600"/>
            </a:lvl2pPr>
            <a:lvl3pPr marL="1828754" lvl="2" indent="-414856" algn="l" rtl="0">
              <a:lnSpc>
                <a:spcPct val="100000"/>
              </a:lnSpc>
              <a:spcBef>
                <a:spcPts val="667"/>
              </a:spcBef>
              <a:spcAft>
                <a:spcPts val="0"/>
              </a:spcAft>
              <a:buSzPts val="1300"/>
              <a:buChar char="•"/>
              <a:defRPr sz="1600"/>
            </a:lvl3pPr>
            <a:lvl4pPr marL="2438339" lvl="3" indent="-406390" algn="l" rtl="0">
              <a:lnSpc>
                <a:spcPct val="100000"/>
              </a:lnSpc>
              <a:spcBef>
                <a:spcPts val="667"/>
              </a:spcBef>
              <a:spcAft>
                <a:spcPts val="0"/>
              </a:spcAft>
              <a:buSzPts val="1200"/>
              <a:buChar char="–"/>
              <a:defRPr sz="1600"/>
            </a:lvl4pPr>
            <a:lvl5pPr marL="3047924" lvl="4" indent="-389457" algn="l" rtl="0">
              <a:lnSpc>
                <a:spcPct val="100000"/>
              </a:lnSpc>
              <a:spcBef>
                <a:spcPts val="667"/>
              </a:spcBef>
              <a:spcAft>
                <a:spcPts val="0"/>
              </a:spcAft>
              <a:buSzPts val="1000"/>
              <a:buChar char="o"/>
              <a:defRPr sz="1600"/>
            </a:lvl5pPr>
            <a:lvl6pPr marL="3657509" lvl="5" indent="-423323" algn="l" rtl="0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4267093" lvl="6" indent="-423323" algn="l" rtl="0">
              <a:lnSpc>
                <a:spcPct val="90000"/>
              </a:lnSpc>
              <a:spcBef>
                <a:spcPts val="267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4876678" lvl="7" indent="-423323" algn="l" rtl="0">
              <a:lnSpc>
                <a:spcPct val="90000"/>
              </a:lnSpc>
              <a:spcBef>
                <a:spcPts val="267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5486263" lvl="8" indent="-423323" algn="l" rtl="0">
              <a:lnSpc>
                <a:spcPct val="90000"/>
              </a:lnSpc>
              <a:spcBef>
                <a:spcPts val="267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135" name="Google Shape;135;p27"/>
          <p:cNvSpPr txBox="1">
            <a:spLocks noGrp="1"/>
          </p:cNvSpPr>
          <p:nvPr>
            <p:ph type="body" idx="2"/>
          </p:nvPr>
        </p:nvSpPr>
        <p:spPr>
          <a:xfrm>
            <a:off x="8280000" y="1800000"/>
            <a:ext cx="3240000" cy="382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609585" lvl="0" indent="-30479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867" b="1">
                <a:solidFill>
                  <a:schemeClr val="dk1"/>
                </a:solidFill>
              </a:defRPr>
            </a:lvl1pPr>
            <a:lvl2pPr marL="1219170" lvl="1" indent="-304792" algn="l" rtl="0">
              <a:lnSpc>
                <a:spcPct val="10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600">
                <a:solidFill>
                  <a:schemeClr val="dk1"/>
                </a:solidFill>
              </a:defRPr>
            </a:lvl2pPr>
            <a:lvl3pPr marL="1828754" lvl="2" indent="-414856" algn="l" rtl="0">
              <a:lnSpc>
                <a:spcPct val="10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1300"/>
              <a:buChar char="•"/>
              <a:defRPr sz="1600">
                <a:solidFill>
                  <a:schemeClr val="dk1"/>
                </a:solidFill>
              </a:defRPr>
            </a:lvl3pPr>
            <a:lvl4pPr marL="2438339" lvl="3" indent="-406390" algn="l" rtl="0">
              <a:lnSpc>
                <a:spcPct val="10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1200"/>
              <a:buChar char="–"/>
              <a:defRPr sz="1600">
                <a:solidFill>
                  <a:schemeClr val="dk1"/>
                </a:solidFill>
              </a:defRPr>
            </a:lvl4pPr>
            <a:lvl5pPr marL="3047924" lvl="4" indent="-389457" algn="l" rtl="0">
              <a:lnSpc>
                <a:spcPct val="10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1000"/>
              <a:buChar char="o"/>
              <a:defRPr sz="1600">
                <a:solidFill>
                  <a:schemeClr val="dk1"/>
                </a:solidFill>
              </a:defRPr>
            </a:lvl5pPr>
            <a:lvl6pPr marL="3657509" lvl="5" indent="-423323" algn="l" rtl="0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4267093" lvl="6" indent="-423323" algn="l" rtl="0">
              <a:lnSpc>
                <a:spcPct val="90000"/>
              </a:lnSpc>
              <a:spcBef>
                <a:spcPts val="267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4876678" lvl="7" indent="-423323" algn="l" rtl="0">
              <a:lnSpc>
                <a:spcPct val="90000"/>
              </a:lnSpc>
              <a:spcBef>
                <a:spcPts val="267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5486263" lvl="8" indent="-423323" algn="l" rtl="0">
              <a:lnSpc>
                <a:spcPct val="90000"/>
              </a:lnSpc>
              <a:spcBef>
                <a:spcPts val="267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136" name="Google Shape;136;p27"/>
          <p:cNvSpPr txBox="1">
            <a:spLocks noGrp="1"/>
          </p:cNvSpPr>
          <p:nvPr>
            <p:ph type="body" idx="3"/>
          </p:nvPr>
        </p:nvSpPr>
        <p:spPr>
          <a:xfrm>
            <a:off x="5252244" y="2089052"/>
            <a:ext cx="1687600" cy="290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rmAutofit/>
          </a:bodyPr>
          <a:lstStyle>
            <a:lvl1pPr marL="609585" lvl="0" indent="-30479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sz="1867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1219170" lvl="1" indent="-304792" algn="ctr" rtl="0">
              <a:lnSpc>
                <a:spcPct val="100000"/>
              </a:lnSpc>
              <a:spcBef>
                <a:spcPts val="667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sz="1867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828754" lvl="2" indent="-431789" algn="ctr" rtl="0">
              <a:lnSpc>
                <a:spcPct val="100000"/>
              </a:lnSpc>
              <a:spcBef>
                <a:spcPts val="667"/>
              </a:spcBef>
              <a:spcAft>
                <a:spcPts val="0"/>
              </a:spcAft>
              <a:buSzPts val="1500"/>
              <a:buChar char="•"/>
              <a:defRPr sz="1867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2438339" lvl="3" indent="-423323" algn="ctr" rtl="0">
              <a:lnSpc>
                <a:spcPct val="100000"/>
              </a:lnSpc>
              <a:spcBef>
                <a:spcPts val="667"/>
              </a:spcBef>
              <a:spcAft>
                <a:spcPts val="0"/>
              </a:spcAft>
              <a:buSzPts val="1400"/>
              <a:buChar char="–"/>
              <a:defRPr sz="1867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3047924" lvl="4" indent="-397923" algn="ctr" rtl="0">
              <a:lnSpc>
                <a:spcPct val="100000"/>
              </a:lnSpc>
              <a:spcBef>
                <a:spcPts val="667"/>
              </a:spcBef>
              <a:spcAft>
                <a:spcPts val="0"/>
              </a:spcAft>
              <a:buSzPts val="1100"/>
              <a:buChar char="o"/>
              <a:defRPr sz="1867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3657509" lvl="5" indent="-423323" algn="l" rtl="0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4267093" lvl="6" indent="-423323" algn="l" rtl="0">
              <a:lnSpc>
                <a:spcPct val="90000"/>
              </a:lnSpc>
              <a:spcBef>
                <a:spcPts val="267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4876678" lvl="7" indent="-423323" algn="l" rtl="0">
              <a:lnSpc>
                <a:spcPct val="90000"/>
              </a:lnSpc>
              <a:spcBef>
                <a:spcPts val="267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5486263" lvl="8" indent="-423323" algn="l" rtl="0">
              <a:lnSpc>
                <a:spcPct val="90000"/>
              </a:lnSpc>
              <a:spcBef>
                <a:spcPts val="267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071674035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Quote">
  <p:cSld name="Quote">
    <p:bg>
      <p:bgPr>
        <a:solidFill>
          <a:schemeClr val="dk1"/>
        </a:solidFill>
        <a:effectLst/>
      </p:bgPr>
    </p:bg>
    <p:spTree>
      <p:nvGrpSpPr>
        <p:cNvPr id="1" name="Shape 5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5" name="Google Shape;565;p93"/>
          <p:cNvSpPr txBox="1">
            <a:spLocks noGrp="1"/>
          </p:cNvSpPr>
          <p:nvPr>
            <p:ph type="sldNum" idx="12"/>
          </p:nvPr>
        </p:nvSpPr>
        <p:spPr>
          <a:xfrm>
            <a:off x="11340000" y="6300000"/>
            <a:ext cx="360000" cy="18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0" lvl="0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lvl="1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lvl="2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lvl="3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lvl="4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lvl="5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lvl="6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lvl="7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lvl="8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  <p:sp>
        <p:nvSpPr>
          <p:cNvPr id="566" name="Google Shape;566;p93"/>
          <p:cNvSpPr txBox="1">
            <a:spLocks noGrp="1"/>
          </p:cNvSpPr>
          <p:nvPr>
            <p:ph type="body" idx="1"/>
          </p:nvPr>
        </p:nvSpPr>
        <p:spPr>
          <a:xfrm>
            <a:off x="2341563" y="1414463"/>
            <a:ext cx="8096400" cy="4022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rmAutofit/>
          </a:bodyPr>
          <a:lstStyle>
            <a:lvl1pPr marL="609585" lvl="0" indent="-304792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500"/>
              <a:buNone/>
              <a:defRPr sz="6000" b="1">
                <a:solidFill>
                  <a:schemeClr val="lt1"/>
                </a:solidFill>
              </a:defRPr>
            </a:lvl1pPr>
            <a:lvl2pPr marL="1219170" lvl="1" indent="-304792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4500"/>
              <a:buNone/>
              <a:defRPr sz="6000">
                <a:solidFill>
                  <a:schemeClr val="accent5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828754" lvl="2" indent="-304792" algn="l" rtl="0">
              <a:lnSpc>
                <a:spcPct val="100000"/>
              </a:lnSpc>
              <a:spcBef>
                <a:spcPts val="1867"/>
              </a:spcBef>
              <a:spcAft>
                <a:spcPts val="0"/>
              </a:spcAft>
              <a:buSzPts val="1700"/>
              <a:buNone/>
              <a:defRPr sz="2000">
                <a:solidFill>
                  <a:schemeClr val="accent5"/>
                </a:solidFill>
              </a:defRPr>
            </a:lvl3pPr>
            <a:lvl4pPr marL="2438339" lvl="3" indent="-68578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500"/>
              <a:buChar char="–"/>
              <a:defRPr sz="6000">
                <a:solidFill>
                  <a:schemeClr val="dk1"/>
                </a:solidFill>
              </a:defRPr>
            </a:lvl4pPr>
            <a:lvl5pPr marL="3047924" lvl="4" indent="-626518" algn="l" rtl="0">
              <a:lnSpc>
                <a:spcPct val="100000"/>
              </a:lnSpc>
              <a:spcBef>
                <a:spcPts val="667"/>
              </a:spcBef>
              <a:spcAft>
                <a:spcPts val="0"/>
              </a:spcAft>
              <a:buSzPts val="3800"/>
              <a:buChar char="o"/>
              <a:defRPr sz="6000">
                <a:solidFill>
                  <a:schemeClr val="dk1"/>
                </a:solidFill>
              </a:defRPr>
            </a:lvl5pPr>
            <a:lvl6pPr marL="3657509" lvl="5" indent="-423323" algn="l" rtl="0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lt1"/>
              </a:buClr>
              <a:buSzPts val="1400"/>
              <a:buChar char="•"/>
              <a:defRPr/>
            </a:lvl6pPr>
            <a:lvl7pPr marL="4267093" lvl="6" indent="-423323" algn="l" rtl="0">
              <a:lnSpc>
                <a:spcPct val="90000"/>
              </a:lnSpc>
              <a:spcBef>
                <a:spcPts val="267"/>
              </a:spcBef>
              <a:spcAft>
                <a:spcPts val="0"/>
              </a:spcAft>
              <a:buClr>
                <a:schemeClr val="lt1"/>
              </a:buClr>
              <a:buSzPts val="1400"/>
              <a:buChar char="•"/>
              <a:defRPr/>
            </a:lvl7pPr>
            <a:lvl8pPr marL="4876678" lvl="7" indent="-423323" algn="l" rtl="0">
              <a:lnSpc>
                <a:spcPct val="90000"/>
              </a:lnSpc>
              <a:spcBef>
                <a:spcPts val="267"/>
              </a:spcBef>
              <a:spcAft>
                <a:spcPts val="0"/>
              </a:spcAft>
              <a:buClr>
                <a:schemeClr val="lt1"/>
              </a:buClr>
              <a:buSzPts val="1400"/>
              <a:buChar char="•"/>
              <a:defRPr/>
            </a:lvl8pPr>
            <a:lvl9pPr marL="5486263" lvl="8" indent="-423323" algn="l" rtl="0">
              <a:lnSpc>
                <a:spcPct val="90000"/>
              </a:lnSpc>
              <a:spcBef>
                <a:spcPts val="267"/>
              </a:spcBef>
              <a:spcAft>
                <a:spcPts val="0"/>
              </a:spcAft>
              <a:buClr>
                <a:schemeClr val="lt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pic>
        <p:nvPicPr>
          <p:cNvPr id="567" name="Google Shape;567;p93"/>
          <p:cNvPicPr preferRelativeResize="0"/>
          <p:nvPr/>
        </p:nvPicPr>
        <p:blipFill rotWithShape="1">
          <a:blip r:embed="rId2" cstate="screen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720000" y="6300001"/>
            <a:ext cx="783525" cy="17999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217818391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hree boxes right">
  <p:cSld name="Three boxes right">
    <p:spTree>
      <p:nvGrpSpPr>
        <p:cNvPr id="1" name="Shape 5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2" name="Google Shape;502;p84"/>
          <p:cNvSpPr txBox="1">
            <a:spLocks noGrp="1"/>
          </p:cNvSpPr>
          <p:nvPr>
            <p:ph type="sldNum" idx="12"/>
          </p:nvPr>
        </p:nvSpPr>
        <p:spPr>
          <a:xfrm>
            <a:off x="11340000" y="6300000"/>
            <a:ext cx="360000" cy="18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0" lvl="0" indent="0" algn="r" rtl="0">
              <a:spcBef>
                <a:spcPts val="0"/>
              </a:spcBef>
              <a:buNone/>
              <a:defRPr/>
            </a:lvl1pPr>
            <a:lvl2pPr marL="0" lvl="1" indent="0" algn="r" rtl="0">
              <a:spcBef>
                <a:spcPts val="0"/>
              </a:spcBef>
              <a:buNone/>
              <a:defRPr/>
            </a:lvl2pPr>
            <a:lvl3pPr marL="0" lvl="2" indent="0" algn="r" rtl="0">
              <a:spcBef>
                <a:spcPts val="0"/>
              </a:spcBef>
              <a:buNone/>
              <a:defRPr/>
            </a:lvl3pPr>
            <a:lvl4pPr marL="0" lvl="3" indent="0" algn="r" rtl="0">
              <a:spcBef>
                <a:spcPts val="0"/>
              </a:spcBef>
              <a:buNone/>
              <a:defRPr/>
            </a:lvl4pPr>
            <a:lvl5pPr marL="0" lvl="4" indent="0" algn="r" rtl="0">
              <a:spcBef>
                <a:spcPts val="0"/>
              </a:spcBef>
              <a:buNone/>
              <a:defRPr/>
            </a:lvl5pPr>
            <a:lvl6pPr marL="0" lvl="5" indent="0" algn="r" rtl="0">
              <a:spcBef>
                <a:spcPts val="0"/>
              </a:spcBef>
              <a:buNone/>
              <a:defRPr/>
            </a:lvl6pPr>
            <a:lvl7pPr marL="0" lvl="6" indent="0" algn="r" rtl="0">
              <a:spcBef>
                <a:spcPts val="0"/>
              </a:spcBef>
              <a:buNone/>
              <a:defRPr/>
            </a:lvl7pPr>
            <a:lvl8pPr marL="0" lvl="7" indent="0" algn="r" rtl="0">
              <a:spcBef>
                <a:spcPts val="0"/>
              </a:spcBef>
              <a:buNone/>
              <a:defRPr/>
            </a:lvl8pPr>
            <a:lvl9pPr marL="0" lvl="8" indent="0" algn="r" rtl="0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  <p:sp>
        <p:nvSpPr>
          <p:cNvPr id="503" name="Google Shape;503;p84"/>
          <p:cNvSpPr/>
          <p:nvPr/>
        </p:nvSpPr>
        <p:spPr>
          <a:xfrm>
            <a:off x="8232000" y="-8700"/>
            <a:ext cx="3960000" cy="6875200"/>
          </a:xfrm>
          <a:prstGeom prst="rect">
            <a:avLst/>
          </a:prstGeom>
          <a:solidFill>
            <a:srgbClr val="457CFF">
              <a:alpha val="9800"/>
            </a:srgbClr>
          </a:solidFill>
          <a:ln>
            <a:noFill/>
          </a:ln>
        </p:spPr>
        <p:txBody>
          <a:bodyPr spcFirstLastPara="1" wrap="square" lIns="91433" tIns="45700" rIns="91433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24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04" name="Google Shape;504;p84"/>
          <p:cNvSpPr txBox="1">
            <a:spLocks noGrp="1"/>
          </p:cNvSpPr>
          <p:nvPr>
            <p:ph type="body" idx="1"/>
          </p:nvPr>
        </p:nvSpPr>
        <p:spPr>
          <a:xfrm>
            <a:off x="720000" y="720001"/>
            <a:ext cx="7020000" cy="108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609585" lvl="0" indent="-304792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32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1219170" lvl="1" indent="-304792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20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828754" lvl="2" indent="-304792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3pPr>
            <a:lvl4pPr marL="2438339" lvl="3" indent="-397923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100"/>
              <a:buChar char="–"/>
              <a:defRPr/>
            </a:lvl4pPr>
            <a:lvl5pPr marL="3047924" lvl="4" indent="-38099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900"/>
              <a:buChar char="o"/>
              <a:defRPr/>
            </a:lvl5pPr>
            <a:lvl6pPr marL="3657509" lvl="5" indent="-423323" algn="l" rtl="0">
              <a:lnSpc>
                <a:spcPct val="90000"/>
              </a:lnSpc>
              <a:spcBef>
                <a:spcPts val="267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4267093" lvl="6" indent="-423323" algn="l" rtl="0">
              <a:lnSpc>
                <a:spcPct val="90000"/>
              </a:lnSpc>
              <a:spcBef>
                <a:spcPts val="267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4876678" lvl="7" indent="-423323" algn="l" rtl="0">
              <a:lnSpc>
                <a:spcPct val="90000"/>
              </a:lnSpc>
              <a:spcBef>
                <a:spcPts val="267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5486263" lvl="8" indent="-423323" algn="l" rtl="0">
              <a:lnSpc>
                <a:spcPct val="90000"/>
              </a:lnSpc>
              <a:spcBef>
                <a:spcPts val="267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505" name="Google Shape;505;p84"/>
          <p:cNvSpPr txBox="1">
            <a:spLocks noGrp="1"/>
          </p:cNvSpPr>
          <p:nvPr>
            <p:ph type="body" idx="2"/>
          </p:nvPr>
        </p:nvSpPr>
        <p:spPr>
          <a:xfrm>
            <a:off x="720000" y="1800225"/>
            <a:ext cx="7020000" cy="41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609585" lvl="0" indent="-30479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None/>
              <a:defRPr/>
            </a:lvl1pPr>
            <a:lvl2pPr marL="1219170" lvl="1" indent="-304792" algn="l" rtl="0">
              <a:lnSpc>
                <a:spcPct val="100000"/>
              </a:lnSpc>
              <a:spcBef>
                <a:spcPts val="667"/>
              </a:spcBef>
              <a:spcAft>
                <a:spcPts val="0"/>
              </a:spcAft>
              <a:buClr>
                <a:schemeClr val="accent2"/>
              </a:buClr>
              <a:buSzPts val="1400"/>
              <a:buNone/>
              <a:defRPr/>
            </a:lvl2pPr>
            <a:lvl3pPr marL="1828754" lvl="2" indent="-431789" algn="l" rtl="0">
              <a:lnSpc>
                <a:spcPct val="100000"/>
              </a:lnSpc>
              <a:spcBef>
                <a:spcPts val="667"/>
              </a:spcBef>
              <a:spcAft>
                <a:spcPts val="0"/>
              </a:spcAft>
              <a:buSzPts val="1500"/>
              <a:buChar char="•"/>
              <a:defRPr/>
            </a:lvl3pPr>
            <a:lvl4pPr marL="2438339" lvl="3" indent="-423323" algn="l" rtl="0">
              <a:lnSpc>
                <a:spcPct val="100000"/>
              </a:lnSpc>
              <a:spcBef>
                <a:spcPts val="667"/>
              </a:spcBef>
              <a:spcAft>
                <a:spcPts val="0"/>
              </a:spcAft>
              <a:buSzPts val="1400"/>
              <a:buChar char="–"/>
              <a:defRPr/>
            </a:lvl4pPr>
            <a:lvl5pPr marL="3047924" lvl="4" indent="-397923" algn="l" rtl="0">
              <a:lnSpc>
                <a:spcPct val="100000"/>
              </a:lnSpc>
              <a:spcBef>
                <a:spcPts val="667"/>
              </a:spcBef>
              <a:spcAft>
                <a:spcPts val="0"/>
              </a:spcAft>
              <a:buSzPts val="1100"/>
              <a:buChar char="o"/>
              <a:defRPr/>
            </a:lvl5pPr>
            <a:lvl6pPr marL="3657509" lvl="5" indent="-423323" algn="l" rtl="0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4267093" lvl="6" indent="-423323" algn="l" rtl="0">
              <a:lnSpc>
                <a:spcPct val="90000"/>
              </a:lnSpc>
              <a:spcBef>
                <a:spcPts val="267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4876678" lvl="7" indent="-423323" algn="l" rtl="0">
              <a:lnSpc>
                <a:spcPct val="90000"/>
              </a:lnSpc>
              <a:spcBef>
                <a:spcPts val="267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5486263" lvl="8" indent="-423323" algn="l" rtl="0">
              <a:lnSpc>
                <a:spcPct val="90000"/>
              </a:lnSpc>
              <a:spcBef>
                <a:spcPts val="267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506" name="Google Shape;506;p84"/>
          <p:cNvSpPr txBox="1">
            <a:spLocks noGrp="1"/>
          </p:cNvSpPr>
          <p:nvPr>
            <p:ph type="body" idx="3"/>
          </p:nvPr>
        </p:nvSpPr>
        <p:spPr>
          <a:xfrm>
            <a:off x="8772000" y="720001"/>
            <a:ext cx="2880000" cy="1440000"/>
          </a:xfrm>
          <a:prstGeom prst="rect">
            <a:avLst/>
          </a:prstGeom>
          <a:solidFill>
            <a:schemeClr val="lt1"/>
          </a:solidFill>
          <a:ln>
            <a:noFill/>
          </a:ln>
          <a:effectLst>
            <a:outerShdw blurRad="114300" dist="81280" dir="5400000" algn="t" rotWithShape="0">
              <a:srgbClr val="000000">
                <a:alpha val="24710"/>
              </a:srgbClr>
            </a:outerShdw>
          </a:effectLst>
        </p:spPr>
        <p:txBody>
          <a:bodyPr spcFirstLastPara="1" wrap="square" lIns="135000" tIns="135000" rIns="135000" bIns="135000" anchor="ctr" anchorCtr="0">
            <a:normAutofit/>
          </a:bodyPr>
          <a:lstStyle>
            <a:lvl1pPr marL="609585" lvl="0" indent="-304792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None/>
              <a:defRPr sz="1867"/>
            </a:lvl1pPr>
            <a:lvl2pPr marL="1219170" lvl="1" indent="-304792" algn="ctr" rtl="0">
              <a:lnSpc>
                <a:spcPct val="100000"/>
              </a:lnSpc>
              <a:spcBef>
                <a:spcPts val="667"/>
              </a:spcBef>
              <a:spcAft>
                <a:spcPts val="0"/>
              </a:spcAft>
              <a:buClr>
                <a:schemeClr val="accent2"/>
              </a:buClr>
              <a:buSzPts val="900"/>
              <a:buNone/>
              <a:defRPr sz="1200"/>
            </a:lvl2pPr>
            <a:lvl3pPr marL="1828754" lvl="2" indent="-431789" algn="l" rtl="0">
              <a:lnSpc>
                <a:spcPct val="100000"/>
              </a:lnSpc>
              <a:spcBef>
                <a:spcPts val="667"/>
              </a:spcBef>
              <a:spcAft>
                <a:spcPts val="0"/>
              </a:spcAft>
              <a:buSzPts val="1500"/>
              <a:buChar char="•"/>
              <a:defRPr/>
            </a:lvl3pPr>
            <a:lvl4pPr marL="2438339" lvl="3" indent="-423323" algn="l" rtl="0">
              <a:lnSpc>
                <a:spcPct val="100000"/>
              </a:lnSpc>
              <a:spcBef>
                <a:spcPts val="667"/>
              </a:spcBef>
              <a:spcAft>
                <a:spcPts val="0"/>
              </a:spcAft>
              <a:buSzPts val="1400"/>
              <a:buChar char="–"/>
              <a:defRPr/>
            </a:lvl4pPr>
            <a:lvl5pPr marL="3047924" lvl="4" indent="-397923" algn="l" rtl="0">
              <a:lnSpc>
                <a:spcPct val="100000"/>
              </a:lnSpc>
              <a:spcBef>
                <a:spcPts val="667"/>
              </a:spcBef>
              <a:spcAft>
                <a:spcPts val="0"/>
              </a:spcAft>
              <a:buSzPts val="1100"/>
              <a:buChar char="o"/>
              <a:defRPr/>
            </a:lvl5pPr>
            <a:lvl6pPr marL="3657509" lvl="5" indent="-423323" algn="l" rtl="0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4267093" lvl="6" indent="-423323" algn="l" rtl="0">
              <a:lnSpc>
                <a:spcPct val="90000"/>
              </a:lnSpc>
              <a:spcBef>
                <a:spcPts val="267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4876678" lvl="7" indent="-423323" algn="l" rtl="0">
              <a:lnSpc>
                <a:spcPct val="90000"/>
              </a:lnSpc>
              <a:spcBef>
                <a:spcPts val="267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5486263" lvl="8" indent="-423323" algn="l" rtl="0">
              <a:lnSpc>
                <a:spcPct val="90000"/>
              </a:lnSpc>
              <a:spcBef>
                <a:spcPts val="267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507" name="Google Shape;507;p84"/>
          <p:cNvSpPr txBox="1">
            <a:spLocks noGrp="1"/>
          </p:cNvSpPr>
          <p:nvPr>
            <p:ph type="body" idx="4"/>
          </p:nvPr>
        </p:nvSpPr>
        <p:spPr>
          <a:xfrm>
            <a:off x="8772000" y="2511988"/>
            <a:ext cx="2880000" cy="1440000"/>
          </a:xfrm>
          <a:prstGeom prst="rect">
            <a:avLst/>
          </a:prstGeom>
          <a:solidFill>
            <a:schemeClr val="lt1"/>
          </a:solidFill>
          <a:ln>
            <a:noFill/>
          </a:ln>
          <a:effectLst>
            <a:outerShdw blurRad="114300" dist="81280" dir="5400000" algn="t" rotWithShape="0">
              <a:srgbClr val="000000">
                <a:alpha val="24710"/>
              </a:srgbClr>
            </a:outerShdw>
          </a:effectLst>
        </p:spPr>
        <p:txBody>
          <a:bodyPr spcFirstLastPara="1" wrap="square" lIns="135000" tIns="135000" rIns="135000" bIns="135000" anchor="ctr" anchorCtr="0">
            <a:normAutofit/>
          </a:bodyPr>
          <a:lstStyle>
            <a:lvl1pPr marL="609585" lvl="0" indent="-304792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None/>
              <a:defRPr sz="1867"/>
            </a:lvl1pPr>
            <a:lvl2pPr marL="1219170" lvl="1" indent="-304792" algn="ctr" rtl="0">
              <a:lnSpc>
                <a:spcPct val="100000"/>
              </a:lnSpc>
              <a:spcBef>
                <a:spcPts val="667"/>
              </a:spcBef>
              <a:spcAft>
                <a:spcPts val="0"/>
              </a:spcAft>
              <a:buClr>
                <a:schemeClr val="accent2"/>
              </a:buClr>
              <a:buSzPts val="900"/>
              <a:buNone/>
              <a:defRPr sz="1200"/>
            </a:lvl2pPr>
            <a:lvl3pPr marL="1828754" lvl="2" indent="-431789" algn="l" rtl="0">
              <a:lnSpc>
                <a:spcPct val="100000"/>
              </a:lnSpc>
              <a:spcBef>
                <a:spcPts val="667"/>
              </a:spcBef>
              <a:spcAft>
                <a:spcPts val="0"/>
              </a:spcAft>
              <a:buSzPts val="1500"/>
              <a:buChar char="•"/>
              <a:defRPr/>
            </a:lvl3pPr>
            <a:lvl4pPr marL="2438339" lvl="3" indent="-423323" algn="l" rtl="0">
              <a:lnSpc>
                <a:spcPct val="100000"/>
              </a:lnSpc>
              <a:spcBef>
                <a:spcPts val="667"/>
              </a:spcBef>
              <a:spcAft>
                <a:spcPts val="0"/>
              </a:spcAft>
              <a:buSzPts val="1400"/>
              <a:buChar char="–"/>
              <a:defRPr/>
            </a:lvl4pPr>
            <a:lvl5pPr marL="3047924" lvl="4" indent="-397923" algn="l" rtl="0">
              <a:lnSpc>
                <a:spcPct val="100000"/>
              </a:lnSpc>
              <a:spcBef>
                <a:spcPts val="667"/>
              </a:spcBef>
              <a:spcAft>
                <a:spcPts val="0"/>
              </a:spcAft>
              <a:buSzPts val="1100"/>
              <a:buChar char="o"/>
              <a:defRPr/>
            </a:lvl5pPr>
            <a:lvl6pPr marL="3657509" lvl="5" indent="-423323" algn="l" rtl="0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4267093" lvl="6" indent="-423323" algn="l" rtl="0">
              <a:lnSpc>
                <a:spcPct val="90000"/>
              </a:lnSpc>
              <a:spcBef>
                <a:spcPts val="267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4876678" lvl="7" indent="-423323" algn="l" rtl="0">
              <a:lnSpc>
                <a:spcPct val="90000"/>
              </a:lnSpc>
              <a:spcBef>
                <a:spcPts val="267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5486263" lvl="8" indent="-423323" algn="l" rtl="0">
              <a:lnSpc>
                <a:spcPct val="90000"/>
              </a:lnSpc>
              <a:spcBef>
                <a:spcPts val="267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508" name="Google Shape;508;p84"/>
          <p:cNvSpPr txBox="1">
            <a:spLocks noGrp="1"/>
          </p:cNvSpPr>
          <p:nvPr>
            <p:ph type="body" idx="5"/>
          </p:nvPr>
        </p:nvSpPr>
        <p:spPr>
          <a:xfrm>
            <a:off x="8772000" y="4405995"/>
            <a:ext cx="2880000" cy="1440000"/>
          </a:xfrm>
          <a:prstGeom prst="rect">
            <a:avLst/>
          </a:prstGeom>
          <a:solidFill>
            <a:schemeClr val="lt1"/>
          </a:solidFill>
          <a:ln>
            <a:noFill/>
          </a:ln>
          <a:effectLst>
            <a:outerShdw blurRad="114300" dist="81280" dir="5400000" algn="t" rotWithShape="0">
              <a:srgbClr val="000000">
                <a:alpha val="24710"/>
              </a:srgbClr>
            </a:outerShdw>
          </a:effectLst>
        </p:spPr>
        <p:txBody>
          <a:bodyPr spcFirstLastPara="1" wrap="square" lIns="135000" tIns="135000" rIns="135000" bIns="135000" anchor="ctr" anchorCtr="0">
            <a:normAutofit/>
          </a:bodyPr>
          <a:lstStyle>
            <a:lvl1pPr marL="609585" lvl="0" indent="-304792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None/>
              <a:defRPr sz="1867"/>
            </a:lvl1pPr>
            <a:lvl2pPr marL="1219170" lvl="1" indent="-304792" algn="ctr" rtl="0">
              <a:lnSpc>
                <a:spcPct val="100000"/>
              </a:lnSpc>
              <a:spcBef>
                <a:spcPts val="667"/>
              </a:spcBef>
              <a:spcAft>
                <a:spcPts val="0"/>
              </a:spcAft>
              <a:buClr>
                <a:schemeClr val="accent2"/>
              </a:buClr>
              <a:buSzPts val="900"/>
              <a:buNone/>
              <a:defRPr sz="1200"/>
            </a:lvl2pPr>
            <a:lvl3pPr marL="1828754" lvl="2" indent="-431789" algn="l" rtl="0">
              <a:lnSpc>
                <a:spcPct val="100000"/>
              </a:lnSpc>
              <a:spcBef>
                <a:spcPts val="667"/>
              </a:spcBef>
              <a:spcAft>
                <a:spcPts val="0"/>
              </a:spcAft>
              <a:buSzPts val="1500"/>
              <a:buChar char="•"/>
              <a:defRPr/>
            </a:lvl3pPr>
            <a:lvl4pPr marL="2438339" lvl="3" indent="-423323" algn="l" rtl="0">
              <a:lnSpc>
                <a:spcPct val="100000"/>
              </a:lnSpc>
              <a:spcBef>
                <a:spcPts val="667"/>
              </a:spcBef>
              <a:spcAft>
                <a:spcPts val="0"/>
              </a:spcAft>
              <a:buSzPts val="1400"/>
              <a:buChar char="–"/>
              <a:defRPr/>
            </a:lvl4pPr>
            <a:lvl5pPr marL="3047924" lvl="4" indent="-397923" algn="l" rtl="0">
              <a:lnSpc>
                <a:spcPct val="100000"/>
              </a:lnSpc>
              <a:spcBef>
                <a:spcPts val="667"/>
              </a:spcBef>
              <a:spcAft>
                <a:spcPts val="0"/>
              </a:spcAft>
              <a:buSzPts val="1100"/>
              <a:buChar char="o"/>
              <a:defRPr/>
            </a:lvl5pPr>
            <a:lvl6pPr marL="3657509" lvl="5" indent="-423323" algn="l" rtl="0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4267093" lvl="6" indent="-423323" algn="l" rtl="0">
              <a:lnSpc>
                <a:spcPct val="90000"/>
              </a:lnSpc>
              <a:spcBef>
                <a:spcPts val="267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4876678" lvl="7" indent="-423323" algn="l" rtl="0">
              <a:lnSpc>
                <a:spcPct val="90000"/>
              </a:lnSpc>
              <a:spcBef>
                <a:spcPts val="267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5486263" lvl="8" indent="-423323" algn="l" rtl="0">
              <a:lnSpc>
                <a:spcPct val="90000"/>
              </a:lnSpc>
              <a:spcBef>
                <a:spcPts val="267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6950209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3E0A46-B6AC-CA44-8FED-236329A383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8813" y="436970"/>
            <a:ext cx="10756577" cy="1253718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Playfair Display" pitchFamily="2" charset="77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A179E8D-58C2-B84E-B4A4-FF322533477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98812" y="1690688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 i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B9D5F59-537F-104A-A0AF-F6DEB164736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98812" y="2535420"/>
            <a:ext cx="5157787" cy="3684588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b="0" i="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b="0" i="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b="0" i="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b="0" i="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D88B79F-1690-964F-945B-6D16F0711CF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 i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BCEF02C-EDB8-D744-9198-D3E08AC33BD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1" y="2535420"/>
            <a:ext cx="5183188" cy="3684588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b="0" i="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b="0" i="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b="0" i="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b="0" i="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0422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CD3725-15E3-8649-B88C-78066B51FA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1624" y="446047"/>
            <a:ext cx="10515600" cy="1325563"/>
          </a:xfrm>
          <a:prstGeom prst="rect">
            <a:avLst/>
          </a:prstGeom>
        </p:spPr>
        <p:txBody>
          <a:bodyPr/>
          <a:lstStyle>
            <a:lvl1pPr>
              <a:defRPr sz="3000" b="0" i="0">
                <a:latin typeface="Playfair Display" pitchFamily="2" charset="77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53184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611767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040DC8-600A-B347-99F9-628BF10FDF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3212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2400">
                <a:latin typeface="Playfair Display" pitchFamily="2" charset="77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A24867-BF7D-5345-91E8-72C585FA8F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2400" b="0" i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100" b="0" i="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800" b="0" i="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500" b="0" i="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500" b="0" i="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E986158-1487-C743-89F6-4F5C47886B1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13212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 b="0" i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2258343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873FE4-50E5-4E48-B22E-548BD09839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702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2400" b="0" i="0">
                <a:latin typeface="Playfair Display" pitchFamily="2" charset="77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F307AEE-60E2-7E43-A304-F490370BE0C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9" y="987426"/>
            <a:ext cx="5312183" cy="384352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BEF2D99-0A04-9242-AB1E-FF89268B9D9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9702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 b="0" i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8991049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image" Target="../media/image3.png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23.xml"/><Relationship Id="rId7" Type="http://schemas.openxmlformats.org/officeDocument/2006/relationships/slideLayout" Target="../slideLayouts/slideLayout27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22.xml"/><Relationship Id="rId1" Type="http://schemas.openxmlformats.org/officeDocument/2006/relationships/slideLayout" Target="../slideLayouts/slideLayout21.xml"/><Relationship Id="rId6" Type="http://schemas.openxmlformats.org/officeDocument/2006/relationships/slideLayout" Target="../slideLayouts/slideLayout26.xml"/><Relationship Id="rId11" Type="http://schemas.openxmlformats.org/officeDocument/2006/relationships/slideLayout" Target="../slideLayouts/slideLayout31.xml"/><Relationship Id="rId5" Type="http://schemas.openxmlformats.org/officeDocument/2006/relationships/slideLayout" Target="../slideLayouts/slideLayout2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30.xml"/><Relationship Id="rId4" Type="http://schemas.openxmlformats.org/officeDocument/2006/relationships/slideLayout" Target="../slideLayouts/slideLayout24.xml"/><Relationship Id="rId9" Type="http://schemas.openxmlformats.org/officeDocument/2006/relationships/slideLayout" Target="../slideLayouts/slideLayout29.xml"/><Relationship Id="rId14" Type="http://schemas.openxmlformats.org/officeDocument/2006/relationships/image" Target="../media/image2.pn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9.xml"/><Relationship Id="rId13" Type="http://schemas.openxmlformats.org/officeDocument/2006/relationships/slideLayout" Target="../slideLayouts/slideLayout44.xml"/><Relationship Id="rId18" Type="http://schemas.openxmlformats.org/officeDocument/2006/relationships/image" Target="../media/image5.png"/><Relationship Id="rId3" Type="http://schemas.openxmlformats.org/officeDocument/2006/relationships/slideLayout" Target="../slideLayouts/slideLayout34.xml"/><Relationship Id="rId7" Type="http://schemas.openxmlformats.org/officeDocument/2006/relationships/slideLayout" Target="../slideLayouts/slideLayout38.xml"/><Relationship Id="rId12" Type="http://schemas.openxmlformats.org/officeDocument/2006/relationships/slideLayout" Target="../slideLayouts/slideLayout43.xml"/><Relationship Id="rId17" Type="http://schemas.openxmlformats.org/officeDocument/2006/relationships/image" Target="../media/image4.png"/><Relationship Id="rId2" Type="http://schemas.openxmlformats.org/officeDocument/2006/relationships/slideLayout" Target="../slideLayouts/slideLayout33.xml"/><Relationship Id="rId16" Type="http://schemas.openxmlformats.org/officeDocument/2006/relationships/theme" Target="../theme/theme3.xml"/><Relationship Id="rId1" Type="http://schemas.openxmlformats.org/officeDocument/2006/relationships/slideLayout" Target="../slideLayouts/slideLayout32.xml"/><Relationship Id="rId6" Type="http://schemas.openxmlformats.org/officeDocument/2006/relationships/slideLayout" Target="../slideLayouts/slideLayout37.xml"/><Relationship Id="rId11" Type="http://schemas.openxmlformats.org/officeDocument/2006/relationships/slideLayout" Target="../slideLayouts/slideLayout42.xml"/><Relationship Id="rId5" Type="http://schemas.openxmlformats.org/officeDocument/2006/relationships/slideLayout" Target="../slideLayouts/slideLayout36.xml"/><Relationship Id="rId15" Type="http://schemas.openxmlformats.org/officeDocument/2006/relationships/slideLayout" Target="../slideLayouts/slideLayout46.xml"/><Relationship Id="rId10" Type="http://schemas.openxmlformats.org/officeDocument/2006/relationships/slideLayout" Target="../slideLayouts/slideLayout41.xml"/><Relationship Id="rId4" Type="http://schemas.openxmlformats.org/officeDocument/2006/relationships/slideLayout" Target="../slideLayouts/slideLayout35.xml"/><Relationship Id="rId9" Type="http://schemas.openxmlformats.org/officeDocument/2006/relationships/slideLayout" Target="../slideLayouts/slideLayout40.xml"/><Relationship Id="rId14" Type="http://schemas.openxmlformats.org/officeDocument/2006/relationships/slideLayout" Target="../slideLayouts/slideLayout4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2A4BBCEC-7291-2B4B-8513-35EE6F3C3989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9894849" y="4713249"/>
            <a:ext cx="2297152" cy="2144752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47BEB821-8C65-D04A-A0CE-ABE984171AB8}"/>
              </a:ext>
            </a:extLst>
          </p:cNvPr>
          <p:cNvPicPr>
            <a:picLocks noChangeAspect="1"/>
          </p:cNvPicPr>
          <p:nvPr userDrawn="1"/>
        </p:nvPicPr>
        <p:blipFill>
          <a:blip r:embed="rId2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847799" y="5367130"/>
            <a:ext cx="1072108" cy="1214244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2419C5CC-3137-954E-83D4-4E5FB8C4F059}"/>
              </a:ext>
            </a:extLst>
          </p:cNvPr>
          <p:cNvSpPr txBox="1"/>
          <p:nvPr userDrawn="1"/>
        </p:nvSpPr>
        <p:spPr>
          <a:xfrm>
            <a:off x="9102654" y="6465958"/>
            <a:ext cx="1121869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jcu.edu.au</a:t>
            </a:r>
            <a:endParaRPr kumimoji="0" lang="en-US" sz="900" b="1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2A4646C2-BB5E-9745-9C68-2E5294FDAF85}"/>
              </a:ext>
            </a:extLst>
          </p:cNvPr>
          <p:cNvCxnSpPr>
            <a:cxnSpLocks/>
          </p:cNvCxnSpPr>
          <p:nvPr userDrawn="1"/>
        </p:nvCxnSpPr>
        <p:spPr>
          <a:xfrm>
            <a:off x="1488935" y="6566005"/>
            <a:ext cx="7490308" cy="15369"/>
          </a:xfrm>
          <a:prstGeom prst="line">
            <a:avLst/>
          </a:prstGeom>
          <a:ln>
            <a:solidFill>
              <a:srgbClr val="00B0F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C0A8F343-C29C-EE4E-969B-E4F68C3196A0}"/>
              </a:ext>
            </a:extLst>
          </p:cNvPr>
          <p:cNvCxnSpPr>
            <a:cxnSpLocks/>
          </p:cNvCxnSpPr>
          <p:nvPr userDrawn="1"/>
        </p:nvCxnSpPr>
        <p:spPr>
          <a:xfrm>
            <a:off x="605609" y="320291"/>
            <a:ext cx="11314300" cy="0"/>
          </a:xfrm>
          <a:prstGeom prst="line">
            <a:avLst/>
          </a:prstGeom>
          <a:ln>
            <a:solidFill>
              <a:srgbClr val="00B0F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9" name="Picture 8" descr="Text&#10;&#10;Description automatically generated">
            <a:extLst>
              <a:ext uri="{FF2B5EF4-FFF2-40B4-BE49-F238E27FC236}">
                <a16:creationId xmlns:a16="http://schemas.microsoft.com/office/drawing/2014/main" id="{5CC97B19-088F-462B-B2E8-9BB1B74A151E}"/>
              </a:ext>
            </a:extLst>
          </p:cNvPr>
          <p:cNvPicPr>
            <a:picLocks noChangeAspect="1"/>
          </p:cNvPicPr>
          <p:nvPr userDrawn="1"/>
        </p:nvPicPr>
        <p:blipFill>
          <a:blip r:embed="rId2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60814" y="6376023"/>
            <a:ext cx="1172445" cy="305397"/>
          </a:xfrm>
          <a:prstGeom prst="rect">
            <a:avLst/>
          </a:prstGeom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354639DA-9B4E-51E7-F649-D82B788A6542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9894848" y="4713249"/>
            <a:ext cx="2297152" cy="2144752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D96442F6-2FE0-17AC-3604-E604382CFC11}"/>
              </a:ext>
            </a:extLst>
          </p:cNvPr>
          <p:cNvPicPr>
            <a:picLocks noChangeAspect="1"/>
          </p:cNvPicPr>
          <p:nvPr userDrawn="1"/>
        </p:nvPicPr>
        <p:blipFill>
          <a:blip r:embed="rId2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847798" y="5367130"/>
            <a:ext cx="1072108" cy="12142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95156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64" r:id="rId14"/>
    <p:sldLayoutId id="2147483665" r:id="rId15"/>
    <p:sldLayoutId id="2147483666" r:id="rId16"/>
    <p:sldLayoutId id="2147483667" r:id="rId17"/>
    <p:sldLayoutId id="2147483668" r:id="rId18"/>
    <p:sldLayoutId id="2147483669" r:id="rId19"/>
    <p:sldLayoutId id="2147483670" r:id="rId20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2A4BBCEC-7291-2B4B-8513-35EE6F3C3989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9894849" y="4713249"/>
            <a:ext cx="2297152" cy="2144752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47BEB821-8C65-D04A-A0CE-ABE984171AB8}"/>
              </a:ext>
            </a:extLst>
          </p:cNvPr>
          <p:cNvPicPr>
            <a:picLocks noChangeAspect="1"/>
          </p:cNvPicPr>
          <p:nvPr userDrawn="1"/>
        </p:nvPicPr>
        <p:blipFill>
          <a:blip r:embed="rId1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847798" y="5367130"/>
            <a:ext cx="1072108" cy="1214244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2419C5CC-3137-954E-83D4-4E5FB8C4F059}"/>
              </a:ext>
            </a:extLst>
          </p:cNvPr>
          <p:cNvSpPr txBox="1"/>
          <p:nvPr userDrawn="1"/>
        </p:nvSpPr>
        <p:spPr>
          <a:xfrm>
            <a:off x="9062624" y="6399209"/>
            <a:ext cx="112186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jcu.edu.au</a:t>
            </a:r>
            <a:endParaRPr lang="en-US" sz="12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2A4646C2-BB5E-9745-9C68-2E5294FDAF85}"/>
              </a:ext>
            </a:extLst>
          </p:cNvPr>
          <p:cNvCxnSpPr>
            <a:cxnSpLocks/>
          </p:cNvCxnSpPr>
          <p:nvPr userDrawn="1"/>
        </p:nvCxnSpPr>
        <p:spPr>
          <a:xfrm>
            <a:off x="1285103" y="6581374"/>
            <a:ext cx="7776115" cy="0"/>
          </a:xfrm>
          <a:prstGeom prst="line">
            <a:avLst/>
          </a:prstGeom>
          <a:ln>
            <a:solidFill>
              <a:srgbClr val="00B0F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C0A8F343-C29C-EE4E-969B-E4F68C3196A0}"/>
              </a:ext>
            </a:extLst>
          </p:cNvPr>
          <p:cNvCxnSpPr>
            <a:cxnSpLocks/>
          </p:cNvCxnSpPr>
          <p:nvPr userDrawn="1"/>
        </p:nvCxnSpPr>
        <p:spPr>
          <a:xfrm>
            <a:off x="605608" y="320291"/>
            <a:ext cx="11314300" cy="0"/>
          </a:xfrm>
          <a:prstGeom prst="line">
            <a:avLst/>
          </a:prstGeom>
          <a:ln>
            <a:solidFill>
              <a:srgbClr val="00B0F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9" name="Picture 8" descr="Text&#10;&#10;Description automatically generated">
            <a:extLst>
              <a:ext uri="{FF2B5EF4-FFF2-40B4-BE49-F238E27FC236}">
                <a16:creationId xmlns:a16="http://schemas.microsoft.com/office/drawing/2014/main" id="{3D34AA19-5B91-4809-BFF2-F1014DF8555D}"/>
              </a:ext>
            </a:extLst>
          </p:cNvPr>
          <p:cNvPicPr>
            <a:picLocks noChangeAspect="1"/>
          </p:cNvPicPr>
          <p:nvPr userDrawn="1"/>
        </p:nvPicPr>
        <p:blipFill>
          <a:blip r:embed="rId1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1252" y="6365599"/>
            <a:ext cx="1172445" cy="3053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35049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  <p:sldLayoutId id="2147483690" r:id="rId2"/>
    <p:sldLayoutId id="2147483691" r:id="rId3"/>
    <p:sldLayoutId id="2147483692" r:id="rId4"/>
    <p:sldLayoutId id="2147483693" r:id="rId5"/>
    <p:sldLayoutId id="2147483694" r:id="rId6"/>
    <p:sldLayoutId id="2147483695" r:id="rId7"/>
    <p:sldLayoutId id="2147483696" r:id="rId8"/>
    <p:sldLayoutId id="2147483697" r:id="rId9"/>
    <p:sldLayoutId id="2147483698" r:id="rId10"/>
    <p:sldLayoutId id="214748369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>
            <a:extLst>
              <a:ext uri="{FF2B5EF4-FFF2-40B4-BE49-F238E27FC236}">
                <a16:creationId xmlns:a16="http://schemas.microsoft.com/office/drawing/2014/main" id="{2A4714A2-B44A-CE45-A82E-BD8B0E54C032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7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0311409" y="5103749"/>
            <a:ext cx="1904341" cy="1778001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841EE43B-4836-194D-A687-E220DBACC1ED}"/>
              </a:ext>
            </a:extLst>
          </p:cNvPr>
          <p:cNvPicPr>
            <a:picLocks noChangeAspect="1"/>
          </p:cNvPicPr>
          <p:nvPr userDrawn="1"/>
        </p:nvPicPr>
        <p:blipFill>
          <a:blip r:embed="rId18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130078" y="5686834"/>
            <a:ext cx="789828" cy="8945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43446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9" r:id="rId1"/>
    <p:sldLayoutId id="2147483720" r:id="rId2"/>
    <p:sldLayoutId id="2147483721" r:id="rId3"/>
    <p:sldLayoutId id="2147483722" r:id="rId4"/>
    <p:sldLayoutId id="2147483723" r:id="rId5"/>
    <p:sldLayoutId id="2147483724" r:id="rId6"/>
    <p:sldLayoutId id="2147483725" r:id="rId7"/>
    <p:sldLayoutId id="2147483726" r:id="rId8"/>
    <p:sldLayoutId id="2147483727" r:id="rId9"/>
    <p:sldLayoutId id="2147483728" r:id="rId10"/>
    <p:sldLayoutId id="2147483729" r:id="rId11"/>
    <p:sldLayoutId id="2147483730" r:id="rId12"/>
    <p:sldLayoutId id="2147483731" r:id="rId13"/>
    <p:sldLayoutId id="2147483732" r:id="rId14"/>
    <p:sldLayoutId id="2147483733" r:id="rId15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>
            <a:extLst>
              <a:ext uri="{FF2B5EF4-FFF2-40B4-BE49-F238E27FC236}">
                <a16:creationId xmlns:a16="http://schemas.microsoft.com/office/drawing/2014/main" id="{32A949A0-7669-4B35-8E1A-BF923371AB2F}"/>
              </a:ext>
            </a:extLst>
          </p:cNvPr>
          <p:cNvSpPr txBox="1"/>
          <p:nvPr/>
        </p:nvSpPr>
        <p:spPr>
          <a:xfrm>
            <a:off x="6838166" y="592582"/>
            <a:ext cx="5235847" cy="4786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AU" sz="24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FREE academic support program</a:t>
            </a:r>
          </a:p>
          <a:p>
            <a:pPr marL="285750" indent="-28575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sz="24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Study with a senior peer leader (who has taken your subject in the past)</a:t>
            </a:r>
          </a:p>
          <a:p>
            <a:pPr marL="285750" indent="-28575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sz="24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Work together to better understand the content and learning objectives for a subject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24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Improve marks and overall academic performance</a:t>
            </a:r>
          </a:p>
          <a:p>
            <a:pPr marL="285750" indent="-28575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sz="24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PASS generally commences in Week 2</a:t>
            </a:r>
            <a:endParaRPr lang="en-US" sz="2000" dirty="0">
              <a:latin typeface="Arial" panose="020B0604020202020204" pitchFamily="34" charset="0"/>
              <a:ea typeface="Arial" charset="0"/>
              <a:cs typeface="Arial" panose="020B0604020202020204" pitchFamily="34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AD071A93-943F-4007-A924-7B798D2AA756}"/>
              </a:ext>
            </a:extLst>
          </p:cNvPr>
          <p:cNvSpPr txBox="1"/>
          <p:nvPr/>
        </p:nvSpPr>
        <p:spPr>
          <a:xfrm>
            <a:off x="643468" y="416147"/>
            <a:ext cx="650239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32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Peer Assisted Study Sessions</a:t>
            </a:r>
          </a:p>
        </p:txBody>
      </p:sp>
      <p:sp>
        <p:nvSpPr>
          <p:cNvPr id="2" name="AutoShape 2" descr="Pass Graph of GPA results">
            <a:extLst>
              <a:ext uri="{FF2B5EF4-FFF2-40B4-BE49-F238E27FC236}">
                <a16:creationId xmlns:a16="http://schemas.microsoft.com/office/drawing/2014/main" id="{72C6F2E6-6FF6-D9E8-EA73-B294AAFB6BD0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43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  <p:sp>
        <p:nvSpPr>
          <p:cNvPr id="3" name="AutoShape 4" descr="Pass Graph of GPA results">
            <a:extLst>
              <a:ext uri="{FF2B5EF4-FFF2-40B4-BE49-F238E27FC236}">
                <a16:creationId xmlns:a16="http://schemas.microsoft.com/office/drawing/2014/main" id="{941474AB-D52C-2345-E6D5-30DEDF523EC1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6096000" y="34290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3071A023-2055-D291-13E4-DE1063DEFD3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0925" y="1265690"/>
            <a:ext cx="6327241" cy="42159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2622588"/>
      </p:ext>
    </p:extLst>
  </p:cSld>
  <p:clrMapOvr>
    <a:masterClrMapping/>
  </p:clrMapOvr>
</p:sld>
</file>

<file path=ppt/theme/theme1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JCU PPoint Template Master 2018 b" id="{BDBFCF3E-61F0-9C47-9A51-DF6DB6CE2E7B}" vid="{9DCCEFDE-1792-4944-BCFD-A5611E524DEC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 bwMode="auto">
        <a:noFill/>
        <a:ln>
          <a:solidFill>
            <a:schemeClr val="tx1"/>
          </a:solidFill>
        </a:ln>
        <a:extLst>
          <a:ext uri="{909E8E84-426E-40DD-AFC4-6F175D3DCCD1}">
            <a14:hiddenFill xmlns:a14="http://schemas.microsoft.com/office/drawing/2010/main">
              <a:solidFill>
                <a:srgbClr val="FFFFFF"/>
              </a:solidFill>
            </a14:hiddenFill>
          </a:ext>
        </a:extLst>
      </a:spPr>
      <a:bodyPr vert="horz" wrap="square" lIns="68580" tIns="34290" rIns="68580" bIns="34290" numCol="1" anchor="t" anchorCtr="0" compatLnSpc="1">
        <a:prstTxWarp prst="textNoShape">
          <a:avLst/>
        </a:prstTxWarp>
        <a:normAutofit fontScale="25000" lnSpcReduction="20000"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Tx/>
          <a:buSzTx/>
          <a:buFontTx/>
          <a:buNone/>
          <a:tabLst/>
          <a:defRPr kumimoji="0" sz="7400" b="1" i="0" u="none" strike="noStrike" kern="1200" cap="none" spc="0" normalizeH="0" baseline="0" noProof="0" dirty="0" smtClean="0">
            <a:ln>
              <a:noFill/>
            </a:ln>
            <a:solidFill>
              <a:schemeClr val="tx1"/>
            </a:solidFill>
            <a:effectLst/>
            <a:uLnTx/>
            <a:uFillTx/>
            <a:latin typeface="Arial" panose="020B0604020202020204" pitchFamily="34" charset="0"/>
            <a:ea typeface="ＭＳ Ｐゴシック" panose="020B0600070205080204" pitchFamily="34" charset="-128"/>
            <a:cs typeface="Arial" panose="020B0604020202020204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JCU PPoint Template Master 2018 b" id="{BDBFCF3E-61F0-9C47-9A51-DF6DB6CE2E7B}" vid="{9DCCEFDE-1792-4944-BCFD-A5611E524DEC}"/>
    </a:ext>
  </a:extLst>
</a:theme>
</file>

<file path=ppt/theme/theme3.xml><?xml version="1.0" encoding="utf-8"?>
<a:theme xmlns:a="http://schemas.openxmlformats.org/drawingml/2006/main" name="3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JCU PPoint Template 2 + Cover" id="{F09C4548-885B-364B-8E64-1390AEC52FFE}" vid="{5A9E07AC-3A0C-9940-AA04-2ADD068862A7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350" row="5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A6A51153-C0E2-4F5D-B3B8-28E7D1E0C68E}">
  <we:reference id="wa104038830" version="1.0.0.3" store="en-US" storeType="OMEX"/>
  <we:alternateReferences>
    <we:reference id="WA104038830" version="1.0.0.3" store="WA104038830" storeType="OMEX"/>
  </we:alternateReferences>
  <we:properties/>
  <we:bindings/>
  <we:snapshot xmlns:r="http://schemas.openxmlformats.org/officeDocument/2006/relationships"/>
</we:webextension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CAD30FAF1199B499FC9EC8B01EADC01" ma:contentTypeVersion="12" ma:contentTypeDescription="Create a new document." ma:contentTypeScope="" ma:versionID="0e3f9f9a97ad28e2dc86c1534afce555">
  <xsd:schema xmlns:xsd="http://www.w3.org/2001/XMLSchema" xmlns:xs="http://www.w3.org/2001/XMLSchema" xmlns:p="http://schemas.microsoft.com/office/2006/metadata/properties" xmlns:ns3="942c05ef-ed70-4287-b8e7-0472a0baa63a" xmlns:ns4="5af9a845-c6e9-4e0e-a264-9d11f6bd8891" targetNamespace="http://schemas.microsoft.com/office/2006/metadata/properties" ma:root="true" ma:fieldsID="11710e266a7f556bf96c5c81a0167c12" ns3:_="" ns4:_="">
    <xsd:import namespace="942c05ef-ed70-4287-b8e7-0472a0baa63a"/>
    <xsd:import namespace="5af9a845-c6e9-4e0e-a264-9d11f6bd8891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OCR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AutoKeyPoints" minOccurs="0"/>
                <xsd:element ref="ns3:MediaServiceKeyPoints" minOccurs="0"/>
                <xsd:element ref="ns3:MediaServiceGenerationTime" minOccurs="0"/>
                <xsd:element ref="ns3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42c05ef-ed70-4287-b8e7-0472a0baa63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OCR" ma:index="12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af9a845-c6e9-4e0e-a264-9d11f6bd8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3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4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5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525C177C-E335-4C68-A29B-D496D115186C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58206E12-0C4B-4254-8EF3-1EEB8EBF384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42c05ef-ed70-4287-b8e7-0472a0baa63a"/>
    <ds:schemaRef ds:uri="5af9a845-c6e9-4e0e-a264-9d11f6bd8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BE46A796-2D86-4890-B6D3-2977D43FC03B}">
  <ds:schemaRefs>
    <ds:schemaRef ds:uri="http://schemas.microsoft.com/office/2006/documentManagement/types"/>
    <ds:schemaRef ds:uri="http://purl.org/dc/elements/1.1/"/>
    <ds:schemaRef ds:uri="http://purl.org/dc/dcmitype/"/>
    <ds:schemaRef ds:uri="http://schemas.microsoft.com/office/infopath/2007/PartnerControls"/>
    <ds:schemaRef ds:uri="5af9a845-c6e9-4e0e-a264-9d11f6bd8891"/>
    <ds:schemaRef ds:uri="http://purl.org/dc/terms/"/>
    <ds:schemaRef ds:uri="http://schemas.microsoft.com/office/2006/metadata/properties"/>
    <ds:schemaRef ds:uri="942c05ef-ed70-4287-b8e7-0472a0baa63a"/>
    <ds:schemaRef ds:uri="http://schemas.openxmlformats.org/package/2006/metadata/core-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11500</TotalTime>
  <Words>50</Words>
  <Application>Microsoft Office PowerPoint</Application>
  <PresentationFormat>Widescreen</PresentationFormat>
  <Paragraphs>7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</vt:i4>
      </vt:variant>
    </vt:vector>
  </HeadingPairs>
  <TitlesOfParts>
    <vt:vector size="11" baseType="lpstr">
      <vt:lpstr>Arial</vt:lpstr>
      <vt:lpstr>Calibri</vt:lpstr>
      <vt:lpstr>Calibri Light</vt:lpstr>
      <vt:lpstr>Open Sans</vt:lpstr>
      <vt:lpstr>Playfair Display</vt:lpstr>
      <vt:lpstr>Tahoma</vt:lpstr>
      <vt:lpstr>Times New Roman</vt:lpstr>
      <vt:lpstr>2_Office Theme</vt:lpstr>
      <vt:lpstr>Office Theme</vt:lpstr>
      <vt:lpstr>3_Office Theme</vt:lpstr>
      <vt:lpstr>PowerPoint Presentation</vt:lpstr>
    </vt:vector>
  </TitlesOfParts>
  <Company>James Cook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Keys to Academic Success: Successful Students Connect</dc:title>
  <dc:creator>Lyle Cleeland</dc:creator>
  <cp:lastModifiedBy>Lyle Cleeland</cp:lastModifiedBy>
  <cp:revision>212</cp:revision>
  <dcterms:created xsi:type="dcterms:W3CDTF">2017-11-06T03:41:19Z</dcterms:created>
  <dcterms:modified xsi:type="dcterms:W3CDTF">2024-01-16T05:40:39Z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0x010100DCAD30FAF1199B499FC9EC8B01EADC01</vt:lpwstr>
  </property>
</Properties>
</file>